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1" r:id="rId5"/>
    <p:sldMasterId id="2147483687" r:id="rId6"/>
    <p:sldMasterId id="2147483663" r:id="rId7"/>
    <p:sldMasterId id="2147483680" r:id="rId8"/>
    <p:sldMasterId id="2147483783" r:id="rId9"/>
  </p:sldMasterIdLst>
  <p:notesMasterIdLst>
    <p:notesMasterId r:id="rId22"/>
  </p:notesMasterIdLst>
  <p:handoutMasterIdLst>
    <p:handoutMasterId r:id="rId23"/>
  </p:handoutMasterIdLst>
  <p:sldIdLst>
    <p:sldId id="413" r:id="rId10"/>
    <p:sldId id="437" r:id="rId11"/>
    <p:sldId id="418" r:id="rId12"/>
    <p:sldId id="435" r:id="rId13"/>
    <p:sldId id="426" r:id="rId14"/>
    <p:sldId id="425" r:id="rId15"/>
    <p:sldId id="431" r:id="rId16"/>
    <p:sldId id="427" r:id="rId17"/>
    <p:sldId id="434" r:id="rId18"/>
    <p:sldId id="432" r:id="rId19"/>
    <p:sldId id="436" r:id="rId20"/>
    <p:sldId id="433"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9AA958-B929-D01C-3FCB-94AB5CD18062}" name="Brent Johnson" initials="BJ" userId="S::brent.d.johnson@kp.org::3308cfab-6669-4439-8aa0-09a836daf3c5" providerId="AD"/>
  <p188:author id="{6DDBB58E-7167-452B-F99B-80D83BD974D0}" name="Brandon Choi" initials="BC" userId="S::brandon.choi@kp.org::90c8fe10-f26a-43ed-bbe9-b98f1058964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odd Tesseo" initials="TT" lastIdx="26" clrIdx="0">
    <p:extLst>
      <p:ext uri="{19B8F6BF-5375-455C-9EA6-DF929625EA0E}">
        <p15:presenceInfo xmlns:p15="http://schemas.microsoft.com/office/powerpoint/2012/main" userId="Todd Tesse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CBD"/>
    <a:srgbClr val="846EAD"/>
    <a:srgbClr val="FEC941"/>
    <a:srgbClr val="DCC4D4"/>
    <a:srgbClr val="E2BFDF"/>
    <a:srgbClr val="0078B3"/>
    <a:srgbClr val="7BD3CF"/>
    <a:srgbClr val="003B71"/>
    <a:srgbClr val="0076B6"/>
    <a:srgbClr val="20A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11"/>
    <p:restoredTop sz="57221" autoAdjust="0"/>
  </p:normalViewPr>
  <p:slideViewPr>
    <p:cSldViewPr snapToGrid="0" snapToObjects="1">
      <p:cViewPr varScale="1">
        <p:scale>
          <a:sx n="45" d="100"/>
          <a:sy n="45" d="100"/>
        </p:scale>
        <p:origin x="2294" y="3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4" d="100"/>
          <a:sy n="94"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6B1FDE-7FD7-064D-B507-1C08DAEECBAB}" type="datetimeFigureOut">
              <a:rPr lang="en-US" smtClean="0"/>
              <a:t>3/14/2025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C6268A-F320-7045-BEF0-72C0FB470675}" type="slidenum">
              <a:rPr lang="en-US" smtClean="0"/>
              <a:t>‹#›</a:t>
            </a:fld>
            <a:endParaRPr lang="en-US" dirty="0"/>
          </a:p>
        </p:txBody>
      </p:sp>
    </p:spTree>
    <p:extLst>
      <p:ext uri="{BB962C8B-B14F-4D97-AF65-F5344CB8AC3E}">
        <p14:creationId xmlns:p14="http://schemas.microsoft.com/office/powerpoint/2010/main" val="1138491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C4455-D49D-3E4E-8039-1A28525989C3}" type="datetimeFigureOut">
              <a:rPr lang="en-US" smtClean="0"/>
              <a:t>3/14/2025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9942DC-AD1B-DD4D-8BD4-0CB1FC5393D7}" type="slidenum">
              <a:rPr lang="en-US" smtClean="0"/>
              <a:t>‹#›</a:t>
            </a:fld>
            <a:endParaRPr lang="en-US" dirty="0"/>
          </a:p>
        </p:txBody>
      </p:sp>
    </p:spTree>
    <p:extLst>
      <p:ext uri="{BB962C8B-B14F-4D97-AF65-F5344CB8AC3E}">
        <p14:creationId xmlns:p14="http://schemas.microsoft.com/office/powerpoint/2010/main" val="1073411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9942DC-AD1B-DD4D-8BD4-0CB1FC5393D7}" type="slidenum">
              <a:rPr lang="en-US" smtClean="0"/>
              <a:t>1</a:t>
            </a:fld>
            <a:endParaRPr lang="en-US" dirty="0"/>
          </a:p>
        </p:txBody>
      </p:sp>
    </p:spTree>
    <p:extLst>
      <p:ext uri="{BB962C8B-B14F-4D97-AF65-F5344CB8AC3E}">
        <p14:creationId xmlns:p14="http://schemas.microsoft.com/office/powerpoint/2010/main" val="308275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continues to help make medicine a more sustainable career choice for our physicians. The connections made during Shared Success, whether it be through mentorship, networking or with senior leadership continue to thrive even after the completion of the program. Around 70% of new hires who complete Shared Success ask to come back and be mentors in the program when they are eligible. </a:t>
            </a:r>
          </a:p>
          <a:p>
            <a:endParaRPr lang="en-US" dirty="0"/>
          </a:p>
          <a:p>
            <a:r>
              <a:rPr lang="en-US" dirty="0"/>
              <a:t>During 2021, we saw our rates increase to turnover for physicians, but since then we have seen our rates decrease and steady to around 5%. </a:t>
            </a:r>
          </a:p>
        </p:txBody>
      </p:sp>
      <p:sp>
        <p:nvSpPr>
          <p:cNvPr id="4" name="Slide Number Placeholder 3"/>
          <p:cNvSpPr>
            <a:spLocks noGrp="1"/>
          </p:cNvSpPr>
          <p:nvPr>
            <p:ph type="sldNum" sz="quarter" idx="5"/>
          </p:nvPr>
        </p:nvSpPr>
        <p:spPr/>
        <p:txBody>
          <a:bodyPr/>
          <a:lstStyle/>
          <a:p>
            <a:fld id="{B89942DC-AD1B-DD4D-8BD4-0CB1FC5393D7}" type="slidenum">
              <a:rPr lang="en-US" smtClean="0"/>
              <a:t>10</a:t>
            </a:fld>
            <a:endParaRPr lang="en-US" dirty="0"/>
          </a:p>
        </p:txBody>
      </p:sp>
    </p:spTree>
    <p:extLst>
      <p:ext uri="{BB962C8B-B14F-4D97-AF65-F5344CB8AC3E}">
        <p14:creationId xmlns:p14="http://schemas.microsoft.com/office/powerpoint/2010/main" val="3319083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FB985-91AF-D40A-4249-2A7057C13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75383-379B-33A9-B236-1D1C5B561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B279E-D4E3-8B0F-C6F2-E17DF4F48B65}"/>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8A030153-3D8A-68C5-4C3B-767717D71608}"/>
              </a:ext>
            </a:extLst>
          </p:cNvPr>
          <p:cNvSpPr>
            <a:spLocks noGrp="1"/>
          </p:cNvSpPr>
          <p:nvPr>
            <p:ph type="sldNum" sz="quarter" idx="5"/>
          </p:nvPr>
        </p:nvSpPr>
        <p:spPr/>
        <p:txBody>
          <a:bodyPr/>
          <a:lstStyle/>
          <a:p>
            <a:fld id="{B89942DC-AD1B-DD4D-8BD4-0CB1FC5393D7}" type="slidenum">
              <a:rPr lang="en-US" smtClean="0"/>
              <a:t>11</a:t>
            </a:fld>
            <a:endParaRPr lang="en-US" dirty="0"/>
          </a:p>
        </p:txBody>
      </p:sp>
    </p:spTree>
    <p:extLst>
      <p:ext uri="{BB962C8B-B14F-4D97-AF65-F5344CB8AC3E}">
        <p14:creationId xmlns:p14="http://schemas.microsoft.com/office/powerpoint/2010/main" val="104083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9942DC-AD1B-DD4D-8BD4-0CB1FC5393D7}" type="slidenum">
              <a:rPr lang="en-US" smtClean="0"/>
              <a:t>12</a:t>
            </a:fld>
            <a:endParaRPr lang="en-US" dirty="0"/>
          </a:p>
        </p:txBody>
      </p:sp>
    </p:spTree>
    <p:extLst>
      <p:ext uri="{BB962C8B-B14F-4D97-AF65-F5344CB8AC3E}">
        <p14:creationId xmlns:p14="http://schemas.microsoft.com/office/powerpoint/2010/main" val="3909110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42698-5C3C-8711-2FC5-95682455A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C07F4-7548-DF9A-45AA-FEC37586F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7607F-DEE6-0D38-F340-F70E9C50797A}"/>
              </a:ext>
            </a:extLst>
          </p:cNvPr>
          <p:cNvSpPr>
            <a:spLocks noGrp="1"/>
          </p:cNvSpPr>
          <p:nvPr>
            <p:ph type="body" idx="1"/>
          </p:nvPr>
        </p:nvSpPr>
        <p:spPr/>
        <p:txBody>
          <a:bodyPr/>
          <a:lstStyle/>
          <a:p>
            <a:pPr marL="171450" indent="-171450">
              <a:buFontTx/>
              <a:buChar char="-"/>
            </a:pPr>
            <a:r>
              <a:rPr lang="en-US" dirty="0"/>
              <a:t>Began 16+years ago</a:t>
            </a:r>
          </a:p>
          <a:p>
            <a:pPr marL="171450" indent="-171450">
              <a:buFontTx/>
              <a:buChar char="-"/>
            </a:pPr>
            <a:r>
              <a:rPr lang="en-US" dirty="0"/>
              <a:t>Three components: </a:t>
            </a:r>
          </a:p>
          <a:p>
            <a:pPr marL="628650" lvl="1" indent="-171450">
              <a:buFontTx/>
              <a:buChar char="-"/>
            </a:pPr>
            <a:r>
              <a:rPr lang="en-US" dirty="0"/>
              <a:t>Networking – We have a lot of fun with our networking portion and if I had more time, I’d go through some of those exercises with you, but just know it involves singing Whitney Houston as a group. </a:t>
            </a:r>
          </a:p>
          <a:p>
            <a:pPr marL="628650" lvl="1" indent="-171450">
              <a:buFontTx/>
              <a:buChar char="-"/>
            </a:pPr>
            <a:r>
              <a:rPr lang="en-US" dirty="0"/>
              <a:t>Education – I will show you our courses momentarily and explain their importance.</a:t>
            </a:r>
          </a:p>
          <a:p>
            <a:pPr marL="628650" lvl="1" indent="-171450">
              <a:buFontTx/>
              <a:buChar char="-"/>
            </a:pPr>
            <a:r>
              <a:rPr lang="en-US" dirty="0"/>
              <a:t>LET’S START WITH MENTORING.</a:t>
            </a:r>
          </a:p>
          <a:p>
            <a:pPr marL="1085850" lvl="2" indent="-171450">
              <a:buFontTx/>
              <a:buChar char="-"/>
            </a:pPr>
            <a:r>
              <a:rPr lang="en-US" dirty="0"/>
              <a:t>Each new hire in Shared Success is paired with a mentor. That person has to have been with TSPMG for over 3 years, volunteer to be a mentor and be in good standing. </a:t>
            </a:r>
          </a:p>
          <a:p>
            <a:pPr marL="1085850" lvl="2" indent="-171450">
              <a:buFontTx/>
              <a:buChar char="-"/>
            </a:pPr>
            <a:r>
              <a:rPr lang="en-US" dirty="0"/>
              <a:t>Mentors are NOT in the same department as new hires. We try to have them in the same facility, but the emphasis is have new hires get to know people outside of who they work the majority of their time with.</a:t>
            </a:r>
          </a:p>
          <a:p>
            <a:pPr marL="171450" indent="-171450">
              <a:buFontTx/>
              <a:buChar char="-"/>
            </a:pPr>
            <a:r>
              <a:rPr lang="en-US" dirty="0"/>
              <a:t>To date, we have had approximately 800 new hires go through our Shared Success program since it’s inception. About 475 mentors… explain repeat mentors. </a:t>
            </a:r>
          </a:p>
          <a:p>
            <a:pPr marL="171450" indent="-171450">
              <a:buFontTx/>
              <a:buChar char="-"/>
            </a:pPr>
            <a:r>
              <a:rPr lang="en-US" dirty="0"/>
              <a:t>Which leads me into introducing y’all to my friend Dr. Jackie Anglade and her Shared Success family tree. </a:t>
            </a:r>
          </a:p>
        </p:txBody>
      </p:sp>
      <p:sp>
        <p:nvSpPr>
          <p:cNvPr id="4" name="Slide Number Placeholder 3">
            <a:extLst>
              <a:ext uri="{FF2B5EF4-FFF2-40B4-BE49-F238E27FC236}">
                <a16:creationId xmlns:a16="http://schemas.microsoft.com/office/drawing/2014/main" id="{F2614D77-9007-EEAB-14B1-BB1CE0CAB0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942DC-AD1B-DD4D-8BD4-0CB1FC5393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172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1" dirty="0"/>
              <a:t>Multi Specialty Medical Practice </a:t>
            </a:r>
            <a:r>
              <a:rPr lang="en-US" dirty="0"/>
              <a:t>that exclusively provides care to members of Kaiser Foundation Health Plan (GA)</a:t>
            </a:r>
            <a:endParaRPr lang="en-US" dirty="0">
              <a:cs typeface="Calibri"/>
            </a:endParaRPr>
          </a:p>
          <a:p>
            <a:r>
              <a:rPr lang="en-US" dirty="0"/>
              <a:t>•</a:t>
            </a:r>
            <a:r>
              <a:rPr lang="en-US" b="1" dirty="0"/>
              <a:t>1,158 employees in TSPMG </a:t>
            </a:r>
            <a:r>
              <a:rPr lang="en-US" dirty="0"/>
              <a:t>- 929 clinicians, 229 admin staff </a:t>
            </a:r>
            <a:endParaRPr lang="en-US" dirty="0">
              <a:cs typeface="Calibri"/>
            </a:endParaRPr>
          </a:p>
          <a:p>
            <a:r>
              <a:rPr lang="en-US" dirty="0"/>
              <a:t>•</a:t>
            </a:r>
            <a:r>
              <a:rPr lang="en-US" b="1" dirty="0"/>
              <a:t>TSPMG</a:t>
            </a:r>
            <a:r>
              <a:rPr lang="en-US" dirty="0"/>
              <a:t> </a:t>
            </a:r>
            <a:r>
              <a:rPr lang="en-US" b="1" dirty="0"/>
              <a:t>Mission: </a:t>
            </a:r>
            <a:r>
              <a:rPr lang="en-US" dirty="0"/>
              <a:t>To provide high quality affordable health care to our members and the communities we serve</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AC2AD96-5BFA-ED41-B2D6-EA2206C51099}" type="slidenum">
              <a:rPr lang="en-US" smtClean="0"/>
              <a:t>3</a:t>
            </a:fld>
            <a:endParaRPr lang="en-US"/>
          </a:p>
        </p:txBody>
      </p:sp>
    </p:spTree>
    <p:extLst>
      <p:ext uri="{BB962C8B-B14F-4D97-AF65-F5344CB8AC3E}">
        <p14:creationId xmlns:p14="http://schemas.microsoft.com/office/powerpoint/2010/main" val="428799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5769B-7DA5-6C64-51FE-175531A47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F6D80-3FA8-EE4E-9FD4-D9ADBEB69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53E58-FF6F-F2A3-8B93-744071907A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660F28-0BD2-60D4-E44A-D7BA567E90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942DC-AD1B-DD4D-8BD4-0CB1FC5393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9783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Began 16+years ago</a:t>
            </a:r>
          </a:p>
          <a:p>
            <a:pPr marL="171450" indent="-171450">
              <a:buFontTx/>
              <a:buChar char="-"/>
            </a:pPr>
            <a:r>
              <a:rPr lang="en-US" dirty="0"/>
              <a:t>Three components: </a:t>
            </a:r>
          </a:p>
          <a:p>
            <a:pPr marL="628650" lvl="1" indent="-171450">
              <a:buFontTx/>
              <a:buChar char="-"/>
            </a:pPr>
            <a:r>
              <a:rPr lang="en-US" dirty="0"/>
              <a:t>Networking – We have a lot of fun with our networking portion and if I had more time, I’d go through some of those exercises with you, but just know it involves singing Whitney Houston as a group. </a:t>
            </a:r>
          </a:p>
          <a:p>
            <a:pPr marL="628650" lvl="1" indent="-171450">
              <a:buFontTx/>
              <a:buChar char="-"/>
            </a:pPr>
            <a:r>
              <a:rPr lang="en-US" dirty="0"/>
              <a:t>Education – I will show you our courses momentarily and explain their importance.</a:t>
            </a:r>
          </a:p>
          <a:p>
            <a:pPr marL="628650" lvl="1" indent="-171450">
              <a:buFontTx/>
              <a:buChar char="-"/>
            </a:pPr>
            <a:r>
              <a:rPr lang="en-US" dirty="0"/>
              <a:t>LET’S START WITH MENTORING.</a:t>
            </a:r>
          </a:p>
          <a:p>
            <a:pPr marL="1085850" lvl="2" indent="-171450">
              <a:buFontTx/>
              <a:buChar char="-"/>
            </a:pPr>
            <a:r>
              <a:rPr lang="en-US" dirty="0"/>
              <a:t>Each new hire in Shared Success is paired with a mentor. That person has to have been with TSPMG for over 3 years, volunteer to be a mentor and be in good standing. </a:t>
            </a:r>
          </a:p>
          <a:p>
            <a:pPr marL="1085850" lvl="2" indent="-171450">
              <a:buFontTx/>
              <a:buChar char="-"/>
            </a:pPr>
            <a:r>
              <a:rPr lang="en-US" dirty="0"/>
              <a:t>Mentors are NOT in the same department as new hires. We try to have them in the same facility, but the emphasis is have new hires get to know people outside of who they work the majority of their time with.</a:t>
            </a:r>
          </a:p>
          <a:p>
            <a:pPr marL="171450" indent="-171450">
              <a:buFontTx/>
              <a:buChar char="-"/>
            </a:pPr>
            <a:r>
              <a:rPr lang="en-US" dirty="0"/>
              <a:t>To date, we have had approximately 800 new hires go through our Shared Success program since it’s inception. About 475 mentors… explain repeat mentors. </a:t>
            </a:r>
          </a:p>
          <a:p>
            <a:pPr marL="171450" indent="-171450">
              <a:buFontTx/>
              <a:buChar char="-"/>
            </a:pPr>
            <a:r>
              <a:rPr lang="en-US" dirty="0"/>
              <a:t>Which leads me into introducing y’all to my friend Dr. Jackie Anglade and her Shared Success family tree. </a:t>
            </a:r>
          </a:p>
        </p:txBody>
      </p:sp>
      <p:sp>
        <p:nvSpPr>
          <p:cNvPr id="4" name="Slide Number Placeholder 3"/>
          <p:cNvSpPr>
            <a:spLocks noGrp="1"/>
          </p:cNvSpPr>
          <p:nvPr>
            <p:ph type="sldNum" sz="quarter" idx="5"/>
          </p:nvPr>
        </p:nvSpPr>
        <p:spPr/>
        <p:txBody>
          <a:bodyPr/>
          <a:lstStyle/>
          <a:p>
            <a:fld id="{B89942DC-AD1B-DD4D-8BD4-0CB1FC5393D7}" type="slidenum">
              <a:rPr lang="en-US" smtClean="0"/>
              <a:t>5</a:t>
            </a:fld>
            <a:endParaRPr lang="en-US" dirty="0"/>
          </a:p>
        </p:txBody>
      </p:sp>
    </p:spTree>
    <p:extLst>
      <p:ext uri="{BB962C8B-B14F-4D97-AF65-F5344CB8AC3E}">
        <p14:creationId xmlns:p14="http://schemas.microsoft.com/office/powerpoint/2010/main" val="355300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an example of what it could look like in a larger court system, but smaller scaled “family trees” are just as productive in smaller court systems as well.  </a:t>
            </a:r>
          </a:p>
          <a:p>
            <a:endParaRPr lang="en-US" dirty="0"/>
          </a:p>
          <a:p>
            <a:r>
              <a:rPr lang="en-US" dirty="0"/>
              <a:t>Being a mentor in Shared Success is a privilege many of our doctors seek out, and once they become a mentor, they almost always want to be one again. </a:t>
            </a:r>
          </a:p>
          <a:p>
            <a:pPr marL="171450" indent="-171450">
              <a:buFontTx/>
              <a:buChar char="-"/>
            </a:pPr>
            <a:r>
              <a:rPr lang="en-US" dirty="0"/>
              <a:t>Jackie is an example of one of our Legacy Mentors, and what you see here is a small sample of her Shared Success Family Tree. </a:t>
            </a:r>
          </a:p>
          <a:p>
            <a:pPr marL="171450" indent="-171450">
              <a:buFontTx/>
              <a:buChar char="-"/>
            </a:pPr>
            <a:r>
              <a:rPr lang="en-US" dirty="0"/>
              <a:t>In the time since Jackie started mentor in Shared Success, she has gone from being an individual contributor to holding multiple leadership roles. She is currently the Physician in Charge of our East Area. </a:t>
            </a:r>
          </a:p>
          <a:p>
            <a:pPr marL="171450" indent="-171450">
              <a:buFontTx/>
              <a:buChar char="-"/>
            </a:pPr>
            <a:r>
              <a:rPr lang="en-US" dirty="0"/>
              <a:t>You can see some of her new hires attached to her picture and then their new hires. Jackie is very proud of not only being a mentor, a grand mentor and a great-grand mentor in Shared Success, but she has been able to help influence some of her “family” in getting into leadership roles in the organization as well. </a:t>
            </a:r>
          </a:p>
          <a:p>
            <a:endParaRPr lang="en-US" dirty="0"/>
          </a:p>
        </p:txBody>
      </p:sp>
      <p:sp>
        <p:nvSpPr>
          <p:cNvPr id="4" name="Slide Number Placeholder 3"/>
          <p:cNvSpPr>
            <a:spLocks noGrp="1"/>
          </p:cNvSpPr>
          <p:nvPr>
            <p:ph type="sldNum" sz="quarter" idx="5"/>
          </p:nvPr>
        </p:nvSpPr>
        <p:spPr/>
        <p:txBody>
          <a:bodyPr/>
          <a:lstStyle/>
          <a:p>
            <a:fld id="{B89942DC-AD1B-DD4D-8BD4-0CB1FC5393D7}" type="slidenum">
              <a:rPr lang="en-US" smtClean="0"/>
              <a:t>6</a:t>
            </a:fld>
            <a:endParaRPr lang="en-US" dirty="0"/>
          </a:p>
        </p:txBody>
      </p:sp>
    </p:spTree>
    <p:extLst>
      <p:ext uri="{BB962C8B-B14F-4D97-AF65-F5344CB8AC3E}">
        <p14:creationId xmlns:p14="http://schemas.microsoft.com/office/powerpoint/2010/main" val="3394134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If you are in a larger court system, this could be a program you are having every year on a rolling basis with set dates. Content can be independent of each other so that new hires can join into the sessions as they onboard instead of having to wait to a new year to join.</a:t>
            </a:r>
          </a:p>
          <a:p>
            <a:pPr marL="171450" indent="-171450">
              <a:buFontTx/>
              <a:buChar char="-"/>
            </a:pPr>
            <a:endParaRPr lang="en-US" dirty="0"/>
          </a:p>
          <a:p>
            <a:pPr marL="171450" indent="-171450">
              <a:buFontTx/>
              <a:buChar char="-"/>
            </a:pPr>
            <a:r>
              <a:rPr lang="en-US" dirty="0"/>
              <a:t>If you are in a smaller or medium sized court system, this could be held as a “lunch and learn” type of environment with seasoned employees and the new hire attending. </a:t>
            </a:r>
          </a:p>
          <a:p>
            <a:pPr marL="171450" indent="-171450">
              <a:buFontTx/>
              <a:buChar char="-"/>
            </a:pPr>
            <a:r>
              <a:rPr lang="en-US" dirty="0"/>
              <a:t>So often we find that our mentors in these programs are getting more out of the sessions than the new hires. A new hire is constantly learning and doesn’t know what they don’t know. A seasoned employee can relate and give examples of why changes are helpful, give historical background, and provide feedback on changes that can be made. </a:t>
            </a:r>
          </a:p>
        </p:txBody>
      </p:sp>
      <p:sp>
        <p:nvSpPr>
          <p:cNvPr id="4" name="Slide Number Placeholder 3"/>
          <p:cNvSpPr>
            <a:spLocks noGrp="1"/>
          </p:cNvSpPr>
          <p:nvPr>
            <p:ph type="sldNum" sz="quarter" idx="5"/>
          </p:nvPr>
        </p:nvSpPr>
        <p:spPr/>
        <p:txBody>
          <a:bodyPr/>
          <a:lstStyle/>
          <a:p>
            <a:fld id="{B89942DC-AD1B-DD4D-8BD4-0CB1FC5393D7}" type="slidenum">
              <a:rPr lang="en-US" smtClean="0"/>
              <a:t>7</a:t>
            </a:fld>
            <a:endParaRPr lang="en-US" dirty="0"/>
          </a:p>
        </p:txBody>
      </p:sp>
    </p:spTree>
    <p:extLst>
      <p:ext uri="{BB962C8B-B14F-4D97-AF65-F5344CB8AC3E}">
        <p14:creationId xmlns:p14="http://schemas.microsoft.com/office/powerpoint/2010/main" val="3782156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 Covid, we saw how some of the culture we had been building for over a decade had started eroding away, through no fault of our own. The lack of interpersonal communication and collaboration during Covid was taking its toll on our medical group. People didn’t know each other anymore, and being a multi-specialty medical group, our collaboration is our super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were also in the “Great Resignation” where many physicians, as well as people across all lines of work, were leaving their jobs for something else – whether that being an early retirement, moving elsewhere or changing their career entirely. Covid had changed the way we worked, the we way we thought and the way we felt about our careers and our jobs. We needed to evolve Shared Success into a space that continued and expanded our lines of communication with leaders at a top level while maintaining psychological safety to our physician during heavy and hard conversations.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 topics that were bubbling to the top around this time were heavy. And hard. And we needed to show up for our physicians the way we know they show up for their patients. So we did just that. We looked at exit interviews. We asked our colleagues. We had physician leaders round in the clinics and then we took that info and targeted our messaging and efforts in how we show up for our people.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942DC-AD1B-DD4D-8BD4-0CB1FC5393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832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Leadership involvement with Shared Success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about problems that have been solved (i.e. Surgery Scheduling)</a:t>
            </a:r>
          </a:p>
        </p:txBody>
      </p:sp>
      <p:sp>
        <p:nvSpPr>
          <p:cNvPr id="4" name="Slide Number Placeholder 3"/>
          <p:cNvSpPr>
            <a:spLocks noGrp="1"/>
          </p:cNvSpPr>
          <p:nvPr>
            <p:ph type="sldNum" sz="quarter" idx="5"/>
          </p:nvPr>
        </p:nvSpPr>
        <p:spPr/>
        <p:txBody>
          <a:bodyPr/>
          <a:lstStyle/>
          <a:p>
            <a:fld id="{B89942DC-AD1B-DD4D-8BD4-0CB1FC5393D7}" type="slidenum">
              <a:rPr lang="en-US" smtClean="0"/>
              <a:t>9</a:t>
            </a:fld>
            <a:endParaRPr lang="en-US" dirty="0"/>
          </a:p>
        </p:txBody>
      </p:sp>
    </p:spTree>
    <p:extLst>
      <p:ext uri="{BB962C8B-B14F-4D97-AF65-F5344CB8AC3E}">
        <p14:creationId xmlns:p14="http://schemas.microsoft.com/office/powerpoint/2010/main" val="2207640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6.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Column Content 1">
    <p:spTree>
      <p:nvGrpSpPr>
        <p:cNvPr id="1" name=""/>
        <p:cNvGrpSpPr/>
        <p:nvPr/>
      </p:nvGrpSpPr>
      <p:grpSpPr>
        <a:xfrm>
          <a:off x="0" y="0"/>
          <a:ext cx="0" cy="0"/>
          <a:chOff x="0" y="0"/>
          <a:chExt cx="0" cy="0"/>
        </a:xfrm>
      </p:grpSpPr>
      <p:sp>
        <p:nvSpPr>
          <p:cNvPr id="21" name="Freeform 20">
            <a:extLst>
              <a:ext uri="{C183D7F6-B498-43B3-948B-1728B52AA6E4}">
                <adec:decorative xmlns:adec="http://schemas.microsoft.com/office/drawing/2017/decorative" val="1"/>
              </a:ext>
            </a:extLst>
          </p:cNvPr>
          <p:cNvSpPr/>
          <p:nvPr userDrawn="1"/>
        </p:nvSpPr>
        <p:spPr>
          <a:xfrm>
            <a:off x="9634955" y="0"/>
            <a:ext cx="2557045" cy="405062"/>
          </a:xfrm>
          <a:custGeom>
            <a:avLst/>
            <a:gdLst>
              <a:gd name="connsiteX0" fmla="*/ 407877 w 2557045"/>
              <a:gd name="connsiteY0" fmla="*/ 0 h 405062"/>
              <a:gd name="connsiteX1" fmla="*/ 2557045 w 2557045"/>
              <a:gd name="connsiteY1" fmla="*/ 0 h 405062"/>
              <a:gd name="connsiteX2" fmla="*/ 2557045 w 2557045"/>
              <a:gd name="connsiteY2" fmla="*/ 405062 h 405062"/>
              <a:gd name="connsiteX3" fmla="*/ 0 w 2557045"/>
              <a:gd name="connsiteY3" fmla="*/ 405062 h 405062"/>
              <a:gd name="connsiteX4" fmla="*/ 407877 w 2557045"/>
              <a:gd name="connsiteY4" fmla="*/ 0 h 40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045" h="405062">
                <a:moveTo>
                  <a:pt x="407877" y="0"/>
                </a:moveTo>
                <a:lnTo>
                  <a:pt x="2557045" y="0"/>
                </a:lnTo>
                <a:lnTo>
                  <a:pt x="2557045" y="405062"/>
                </a:lnTo>
                <a:lnTo>
                  <a:pt x="0" y="405062"/>
                </a:lnTo>
                <a:lnTo>
                  <a:pt x="40787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reeform 8">
            <a:extLst>
              <a:ext uri="{C183D7F6-B498-43B3-948B-1728B52AA6E4}">
                <adec:decorative xmlns:adec="http://schemas.microsoft.com/office/drawing/2017/decorative" val="1"/>
              </a:ext>
            </a:extLst>
          </p:cNvPr>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 Permanente Medicine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ottom Corner Imag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784AB71-89FB-3044-8557-F4EF4E6C71BC}"/>
              </a:ext>
              <a:ext uri="{C183D7F6-B498-43B3-948B-1728B52AA6E4}">
                <adec:decorative xmlns:adec="http://schemas.microsoft.com/office/drawing/2017/decorative" val="1"/>
              </a:ext>
            </a:extLst>
          </p:cNvPr>
          <p:cNvSpPr/>
          <p:nvPr userDrawn="1"/>
        </p:nvSpPr>
        <p:spPr>
          <a:xfrm>
            <a:off x="9634955" y="0"/>
            <a:ext cx="2557045" cy="405062"/>
          </a:xfrm>
          <a:custGeom>
            <a:avLst/>
            <a:gdLst>
              <a:gd name="connsiteX0" fmla="*/ 407877 w 2557045"/>
              <a:gd name="connsiteY0" fmla="*/ 0 h 405062"/>
              <a:gd name="connsiteX1" fmla="*/ 2557045 w 2557045"/>
              <a:gd name="connsiteY1" fmla="*/ 0 h 405062"/>
              <a:gd name="connsiteX2" fmla="*/ 2557045 w 2557045"/>
              <a:gd name="connsiteY2" fmla="*/ 405062 h 405062"/>
              <a:gd name="connsiteX3" fmla="*/ 0 w 2557045"/>
              <a:gd name="connsiteY3" fmla="*/ 405062 h 405062"/>
              <a:gd name="connsiteX4" fmla="*/ 407877 w 2557045"/>
              <a:gd name="connsiteY4" fmla="*/ 0 h 40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045" h="405062">
                <a:moveTo>
                  <a:pt x="407877" y="0"/>
                </a:moveTo>
                <a:lnTo>
                  <a:pt x="2557045" y="0"/>
                </a:lnTo>
                <a:lnTo>
                  <a:pt x="2557045" y="405062"/>
                </a:lnTo>
                <a:lnTo>
                  <a:pt x="0" y="405062"/>
                </a:lnTo>
                <a:lnTo>
                  <a:pt x="40787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itle 1">
            <a:extLst>
              <a:ext uri="{FF2B5EF4-FFF2-40B4-BE49-F238E27FC236}">
                <a16:creationId xmlns:a16="http://schemas.microsoft.com/office/drawing/2014/main" id="{4F03C338-D3E1-4C4D-99A8-84FEA0FBC2B2}"/>
              </a:ext>
            </a:extLst>
          </p:cNvPr>
          <p:cNvSpPr>
            <a:spLocks noGrp="1"/>
          </p:cNvSpPr>
          <p:nvPr>
            <p:ph type="title"/>
          </p:nvPr>
        </p:nvSpPr>
        <p:spPr>
          <a:xfrm>
            <a:off x="381000" y="342901"/>
            <a:ext cx="11430000" cy="716972"/>
          </a:xfrm>
        </p:spPr>
        <p:txBody>
          <a:bodyPr/>
          <a:lstStyle>
            <a:lvl1pPr>
              <a:defRPr>
                <a:solidFill>
                  <a:schemeClr val="tx1"/>
                </a:solidFill>
              </a:defRPr>
            </a:lvl1pPr>
          </a:lstStyle>
          <a:p>
            <a:r>
              <a:rPr lang="en-US" noProof="0"/>
              <a:t>Click to edit Master title style</a:t>
            </a:r>
          </a:p>
        </p:txBody>
      </p:sp>
      <p:sp>
        <p:nvSpPr>
          <p:cNvPr id="18" name="Content Placeholder 2">
            <a:extLst>
              <a:ext uri="{FF2B5EF4-FFF2-40B4-BE49-F238E27FC236}">
                <a16:creationId xmlns:a16="http://schemas.microsoft.com/office/drawing/2014/main" id="{5EF32FF4-8629-3544-BC3F-4C6BF72C7D8D}"/>
              </a:ext>
            </a:extLst>
          </p:cNvPr>
          <p:cNvSpPr>
            <a:spLocks noGrp="1"/>
          </p:cNvSpPr>
          <p:nvPr>
            <p:ph idx="1"/>
          </p:nvPr>
        </p:nvSpPr>
        <p:spPr>
          <a:xfrm>
            <a:off x="363203" y="1485900"/>
            <a:ext cx="5455707" cy="4686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Placeholder 19">
            <a:extLst>
              <a:ext uri="{FF2B5EF4-FFF2-40B4-BE49-F238E27FC236}">
                <a16:creationId xmlns:a16="http://schemas.microsoft.com/office/drawing/2014/main" id="{3F4A271C-E2AC-4349-8D16-17C3D579E130}"/>
              </a:ext>
            </a:extLst>
          </p:cNvPr>
          <p:cNvSpPr>
            <a:spLocks noGrp="1"/>
          </p:cNvSpPr>
          <p:nvPr>
            <p:ph type="pic" sz="quarter" idx="13" hasCustomPrompt="1"/>
          </p:nvPr>
        </p:nvSpPr>
        <p:spPr>
          <a:xfrm>
            <a:off x="5820427" y="772701"/>
            <a:ext cx="6371573" cy="6085299"/>
          </a:xfrm>
          <a:custGeom>
            <a:avLst/>
            <a:gdLst>
              <a:gd name="connsiteX0" fmla="*/ 6267082 w 6371573"/>
              <a:gd name="connsiteY0" fmla="*/ 0 h 6085299"/>
              <a:gd name="connsiteX1" fmla="*/ 6371573 w 6371573"/>
              <a:gd name="connsiteY1" fmla="*/ 2590 h 6085299"/>
              <a:gd name="connsiteX2" fmla="*/ 6371573 w 6371573"/>
              <a:gd name="connsiteY2" fmla="*/ 6085299 h 6085299"/>
              <a:gd name="connsiteX3" fmla="*/ 0 w 6371573"/>
              <a:gd name="connsiteY3" fmla="*/ 6085299 h 6085299"/>
              <a:gd name="connsiteX4" fmla="*/ 6640 w 6371573"/>
              <a:gd name="connsiteY4" fmla="*/ 5827931 h 6085299"/>
              <a:gd name="connsiteX5" fmla="*/ 6267082 w 6371573"/>
              <a:gd name="connsiteY5" fmla="*/ 0 h 608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1573" h="6085299">
                <a:moveTo>
                  <a:pt x="6267082" y="0"/>
                </a:moveTo>
                <a:lnTo>
                  <a:pt x="6371573" y="2590"/>
                </a:lnTo>
                <a:lnTo>
                  <a:pt x="6371573" y="6085299"/>
                </a:lnTo>
                <a:lnTo>
                  <a:pt x="0" y="6085299"/>
                </a:lnTo>
                <a:lnTo>
                  <a:pt x="6640" y="5827931"/>
                </a:lnTo>
                <a:cubicBezTo>
                  <a:pt x="174533" y="2581571"/>
                  <a:pt x="2913219" y="0"/>
                  <a:pt x="6267082" y="0"/>
                </a:cubicBezTo>
                <a:close/>
              </a:path>
            </a:pathLst>
          </a:custGeom>
          <a:solidFill>
            <a:schemeClr val="bg1">
              <a:lumMod val="95000"/>
            </a:schemeClr>
          </a:solidFill>
        </p:spPr>
        <p:txBody>
          <a:bodyPr wrap="square">
            <a:noAutofit/>
          </a:bodyPr>
          <a:lstStyle>
            <a:lvl1pPr>
              <a:defRPr>
                <a:solidFill>
                  <a:schemeClr val="bg1">
                    <a:lumMod val="75000"/>
                  </a:schemeClr>
                </a:solidFill>
              </a:defRPr>
            </a:lvl1pPr>
          </a:lstStyle>
          <a:p>
            <a:r>
              <a:rPr lang="en-US" noProof="0"/>
              <a:t>Click Icon to Insert Picture</a:t>
            </a:r>
          </a:p>
        </p:txBody>
      </p:sp>
      <p:sp>
        <p:nvSpPr>
          <p:cNvPr id="8" name="Freeform 7">
            <a:extLst>
              <a:ext uri="{FF2B5EF4-FFF2-40B4-BE49-F238E27FC236}">
                <a16:creationId xmlns:a16="http://schemas.microsoft.com/office/drawing/2014/main" id="{31F741F2-7AE0-BA4B-9BB6-21EAC1108ECB}"/>
              </a:ext>
              <a:ext uri="{C183D7F6-B498-43B3-948B-1728B52AA6E4}">
                <adec:decorative xmlns:adec="http://schemas.microsoft.com/office/drawing/2017/decorative" val="1"/>
              </a:ext>
            </a:extLst>
          </p:cNvPr>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lide Number Placeholder 5">
            <a:extLst>
              <a:ext uri="{FF2B5EF4-FFF2-40B4-BE49-F238E27FC236}">
                <a16:creationId xmlns:a16="http://schemas.microsoft.com/office/drawing/2014/main" id="{14CF111B-B851-7448-913C-904C6CAAE884}"/>
              </a:ext>
            </a:extLst>
          </p:cNvPr>
          <p:cNvSpPr>
            <a:spLocks noGrp="1"/>
          </p:cNvSpPr>
          <p:nvPr>
            <p:ph type="sldNum" sz="quarter" idx="12"/>
          </p:nvPr>
        </p:nvSpPr>
        <p:spPr>
          <a:xfrm>
            <a:off x="381000" y="6457950"/>
            <a:ext cx="228600" cy="228600"/>
          </a:xfrm>
        </p:spPr>
        <p:txBody>
          <a:bodyPr/>
          <a:lstStyle/>
          <a:p>
            <a:fld id="{06B54077-DDC4-8645-A9B4-3523D661A7EA}" type="slidenum">
              <a:rPr lang="en-US" noProof="0" smtClean="0"/>
              <a:t>‹#›</a:t>
            </a:fld>
            <a:endParaRPr lang="en-US" noProof="0"/>
          </a:p>
        </p:txBody>
      </p:sp>
      <p:sp>
        <p:nvSpPr>
          <p:cNvPr id="12" name="Footer Placeholder 4">
            <a:extLst>
              <a:ext uri="{FF2B5EF4-FFF2-40B4-BE49-F238E27FC236}">
                <a16:creationId xmlns:a16="http://schemas.microsoft.com/office/drawing/2014/main" id="{7F365D47-C1E9-7949-8A8E-BF320E09DA9E}"/>
              </a:ext>
            </a:extLst>
          </p:cNvPr>
          <p:cNvSpPr>
            <a:spLocks noGrp="1"/>
          </p:cNvSpPr>
          <p:nvPr>
            <p:ph type="ftr" sz="quarter" idx="11"/>
          </p:nvPr>
        </p:nvSpPr>
        <p:spPr>
          <a:xfrm>
            <a:off x="649225" y="6457950"/>
            <a:ext cx="2880360" cy="228600"/>
          </a:xfrm>
        </p:spPr>
        <p:txBody>
          <a:bodyPr/>
          <a:lstStyle/>
          <a:p>
            <a:r>
              <a:rPr lang="en-US" noProof="0"/>
              <a:t>© Permanente Medicine</a:t>
            </a:r>
          </a:p>
        </p:txBody>
      </p:sp>
    </p:spTree>
    <p:extLst>
      <p:ext uri="{BB962C8B-B14F-4D97-AF65-F5344CB8AC3E}">
        <p14:creationId xmlns:p14="http://schemas.microsoft.com/office/powerpoint/2010/main" val="2153170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op Corner Imag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51CF2C4B-78BA-BC49-8C55-6E5CCDF0E578}"/>
              </a:ext>
            </a:extLst>
          </p:cNvPr>
          <p:cNvSpPr>
            <a:spLocks noGrp="1"/>
          </p:cNvSpPr>
          <p:nvPr>
            <p:ph type="title"/>
          </p:nvPr>
        </p:nvSpPr>
        <p:spPr>
          <a:xfrm>
            <a:off x="381000" y="342901"/>
            <a:ext cx="11430000" cy="716972"/>
          </a:xfrm>
        </p:spPr>
        <p:txBody>
          <a:bodyPr/>
          <a:lstStyle>
            <a:lvl1pPr>
              <a:defRPr>
                <a:solidFill>
                  <a:schemeClr val="tx1"/>
                </a:solidFill>
              </a:defRPr>
            </a:lvl1pPr>
          </a:lstStyle>
          <a:p>
            <a:r>
              <a:rPr lang="en-US" noProof="0"/>
              <a:t>Click to edit Master title style</a:t>
            </a:r>
          </a:p>
        </p:txBody>
      </p:sp>
      <p:sp>
        <p:nvSpPr>
          <p:cNvPr id="16" name="Content Placeholder 2">
            <a:extLst>
              <a:ext uri="{FF2B5EF4-FFF2-40B4-BE49-F238E27FC236}">
                <a16:creationId xmlns:a16="http://schemas.microsoft.com/office/drawing/2014/main" id="{A08E7628-E511-1C4E-86F2-3CB3C7F4E3B4}"/>
              </a:ext>
            </a:extLst>
          </p:cNvPr>
          <p:cNvSpPr>
            <a:spLocks noGrp="1"/>
          </p:cNvSpPr>
          <p:nvPr>
            <p:ph idx="1"/>
          </p:nvPr>
        </p:nvSpPr>
        <p:spPr>
          <a:xfrm>
            <a:off x="381000" y="1485900"/>
            <a:ext cx="11430000" cy="4686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 name="Picture Placeholder 43">
            <a:extLst>
              <a:ext uri="{FF2B5EF4-FFF2-40B4-BE49-F238E27FC236}">
                <a16:creationId xmlns:a16="http://schemas.microsoft.com/office/drawing/2014/main" id="{9876E95A-B738-2949-B466-E7E7719E7656}"/>
              </a:ext>
            </a:extLst>
          </p:cNvPr>
          <p:cNvSpPr>
            <a:spLocks noGrp="1"/>
          </p:cNvSpPr>
          <p:nvPr>
            <p:ph type="pic" sz="quarter" idx="13" hasCustomPrompt="1"/>
          </p:nvPr>
        </p:nvSpPr>
        <p:spPr>
          <a:xfrm>
            <a:off x="8433838" y="0"/>
            <a:ext cx="3758163" cy="3716708"/>
          </a:xfrm>
          <a:custGeom>
            <a:avLst/>
            <a:gdLst>
              <a:gd name="connsiteX0" fmla="*/ 126 w 3758163"/>
              <a:gd name="connsiteY0" fmla="*/ 0 h 3716708"/>
              <a:gd name="connsiteX1" fmla="*/ 3758163 w 3758163"/>
              <a:gd name="connsiteY1" fmla="*/ 0 h 3716708"/>
              <a:gd name="connsiteX2" fmla="*/ 3758163 w 3758163"/>
              <a:gd name="connsiteY2" fmla="*/ 3716708 h 3716708"/>
              <a:gd name="connsiteX3" fmla="*/ 3592872 w 3758163"/>
              <a:gd name="connsiteY3" fmla="*/ 3712611 h 3716708"/>
              <a:gd name="connsiteX4" fmla="*/ 0 w 3758163"/>
              <a:gd name="connsiteY4" fmla="*/ 4876 h 371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63" h="3716708">
                <a:moveTo>
                  <a:pt x="126" y="0"/>
                </a:moveTo>
                <a:lnTo>
                  <a:pt x="3758163" y="0"/>
                </a:lnTo>
                <a:lnTo>
                  <a:pt x="3758163" y="3716708"/>
                </a:lnTo>
                <a:lnTo>
                  <a:pt x="3592872" y="3712611"/>
                </a:lnTo>
                <a:cubicBezTo>
                  <a:pt x="1591516" y="3613177"/>
                  <a:pt x="0" y="1991195"/>
                  <a:pt x="0" y="4876"/>
                </a:cubicBezTo>
                <a:close/>
              </a:path>
            </a:pathLst>
          </a:custGeom>
          <a:solidFill>
            <a:schemeClr val="bg1">
              <a:lumMod val="95000"/>
            </a:schemeClr>
          </a:solidFill>
        </p:spPr>
        <p:txBody>
          <a:bodyPr wrap="square">
            <a:noAutofit/>
          </a:bodyPr>
          <a:lstStyle>
            <a:lvl1pPr>
              <a:defRPr>
                <a:solidFill>
                  <a:schemeClr val="bg1">
                    <a:lumMod val="75000"/>
                  </a:schemeClr>
                </a:solidFill>
              </a:defRPr>
            </a:lvl1pPr>
          </a:lstStyle>
          <a:p>
            <a:r>
              <a:rPr lang="en-US" noProof="0"/>
              <a:t>Click Icon to Insert Picture</a:t>
            </a:r>
          </a:p>
        </p:txBody>
      </p:sp>
      <p:sp>
        <p:nvSpPr>
          <p:cNvPr id="13" name="Freeform 12">
            <a:extLst>
              <a:ext uri="{FF2B5EF4-FFF2-40B4-BE49-F238E27FC236}">
                <a16:creationId xmlns:a16="http://schemas.microsoft.com/office/drawing/2014/main" id="{B5F3CC1F-C614-F140-A104-3BE9EB7984CC}"/>
              </a:ext>
              <a:ext uri="{C183D7F6-B498-43B3-948B-1728B52AA6E4}">
                <adec:decorative xmlns:adec="http://schemas.microsoft.com/office/drawing/2017/decorative" val="1"/>
              </a:ext>
            </a:extLst>
          </p:cNvPr>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Slide Number Placeholder 5">
            <a:extLst>
              <a:ext uri="{FF2B5EF4-FFF2-40B4-BE49-F238E27FC236}">
                <a16:creationId xmlns:a16="http://schemas.microsoft.com/office/drawing/2014/main" id="{0C05F172-AE83-C849-A05D-DBDB3786D288}"/>
              </a:ext>
            </a:extLst>
          </p:cNvPr>
          <p:cNvSpPr>
            <a:spLocks noGrp="1"/>
          </p:cNvSpPr>
          <p:nvPr>
            <p:ph type="sldNum" sz="quarter" idx="12"/>
          </p:nvPr>
        </p:nvSpPr>
        <p:spPr>
          <a:xfrm>
            <a:off x="381000" y="6457950"/>
            <a:ext cx="228600" cy="228600"/>
          </a:xfrm>
        </p:spPr>
        <p:txBody>
          <a:bodyPr/>
          <a:lstStyle>
            <a:lvl1pPr>
              <a:defRPr>
                <a:solidFill>
                  <a:schemeClr val="bg1"/>
                </a:solidFill>
              </a:defRPr>
            </a:lvl1pPr>
          </a:lstStyle>
          <a:p>
            <a:fld id="{06B54077-DDC4-8645-A9B4-3523D661A7EA}" type="slidenum">
              <a:rPr lang="en-US" noProof="0" smtClean="0"/>
              <a:pPr/>
              <a:t>‹#›</a:t>
            </a:fld>
            <a:endParaRPr lang="en-US" noProof="0"/>
          </a:p>
        </p:txBody>
      </p:sp>
      <p:sp>
        <p:nvSpPr>
          <p:cNvPr id="15" name="Footer Placeholder 4">
            <a:extLst>
              <a:ext uri="{FF2B5EF4-FFF2-40B4-BE49-F238E27FC236}">
                <a16:creationId xmlns:a16="http://schemas.microsoft.com/office/drawing/2014/main" id="{D8300C09-0416-1444-9D2B-D362E2D52032}"/>
              </a:ext>
            </a:extLst>
          </p:cNvPr>
          <p:cNvSpPr>
            <a:spLocks noGrp="1"/>
          </p:cNvSpPr>
          <p:nvPr>
            <p:ph type="ftr" sz="quarter" idx="11"/>
          </p:nvPr>
        </p:nvSpPr>
        <p:spPr>
          <a:xfrm>
            <a:off x="649225" y="6457950"/>
            <a:ext cx="2880360" cy="228600"/>
          </a:xfrm>
        </p:spPr>
        <p:txBody>
          <a:bodyPr/>
          <a:lstStyle>
            <a:lvl1pPr>
              <a:defRPr>
                <a:solidFill>
                  <a:schemeClr val="bg1">
                    <a:lumMod val="95000"/>
                  </a:schemeClr>
                </a:solidFill>
              </a:defRPr>
            </a:lvl1pPr>
          </a:lstStyle>
          <a:p>
            <a:r>
              <a:rPr lang="en-US" noProof="0"/>
              <a:t>© Permanente Medicine</a:t>
            </a:r>
          </a:p>
        </p:txBody>
      </p:sp>
    </p:spTree>
    <p:extLst>
      <p:ext uri="{BB962C8B-B14F-4D97-AF65-F5344CB8AC3E}">
        <p14:creationId xmlns:p14="http://schemas.microsoft.com/office/powerpoint/2010/main" val="3939091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plit Image">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1"/>
            <a:ext cx="5577840" cy="716972"/>
          </a:xfrm>
        </p:spPr>
        <p:txBody>
          <a:bodyPr/>
          <a:lstStyle/>
          <a:p>
            <a:r>
              <a:rPr lang="en-US" noProof="0"/>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Picture Placeholder 7"/>
          <p:cNvSpPr>
            <a:spLocks noGrp="1"/>
          </p:cNvSpPr>
          <p:nvPr>
            <p:ph type="pic" sz="quarter" idx="13"/>
          </p:nvPr>
        </p:nvSpPr>
        <p:spPr>
          <a:xfrm>
            <a:off x="6230982" y="0"/>
            <a:ext cx="5961017" cy="6858000"/>
          </a:xfrm>
          <a:solidFill>
            <a:schemeClr val="bg1">
              <a:lumMod val="95000"/>
            </a:schemeClr>
          </a:solidFill>
        </p:spPr>
        <p:txBody>
          <a:bodyPr/>
          <a:lstStyle>
            <a:lvl1pPr>
              <a:defRPr>
                <a:solidFill>
                  <a:schemeClr val="bg1">
                    <a:lumMod val="75000"/>
                  </a:schemeClr>
                </a:solidFill>
              </a:defRPr>
            </a:lvl1pPr>
          </a:lstStyle>
          <a:p>
            <a:r>
              <a:rPr lang="en-US" noProof="0"/>
              <a:t>Click icon to add picture</a:t>
            </a:r>
          </a:p>
        </p:txBody>
      </p:sp>
      <p:sp>
        <p:nvSpPr>
          <p:cNvPr id="7" name="Slide Number Placeholder 6"/>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6" name="Footer Placeholder 5"/>
          <p:cNvSpPr>
            <a:spLocks noGrp="1"/>
          </p:cNvSpPr>
          <p:nvPr>
            <p:ph type="ftr" sz="quarter" idx="11"/>
          </p:nvPr>
        </p:nvSpPr>
        <p:spPr/>
        <p:txBody>
          <a:bodyPr/>
          <a:lstStyle/>
          <a:p>
            <a:r>
              <a:rPr lang="en-US" noProof="0"/>
              <a:t>© Permanente Medicine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plit Image Roun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76BDAB5-B2E3-BE41-A149-176924B5A653}"/>
              </a:ext>
            </a:extLst>
          </p:cNvPr>
          <p:cNvSpPr>
            <a:spLocks noGrp="1"/>
          </p:cNvSpPr>
          <p:nvPr>
            <p:ph type="title"/>
          </p:nvPr>
        </p:nvSpPr>
        <p:spPr>
          <a:xfrm>
            <a:off x="381000" y="342901"/>
            <a:ext cx="5577840" cy="716972"/>
          </a:xfrm>
        </p:spPr>
        <p:txBody>
          <a:bodyPr/>
          <a:lstStyle/>
          <a:p>
            <a:r>
              <a:rPr lang="en-US" noProof="0"/>
              <a:t>Click to edit Master title style</a:t>
            </a:r>
          </a:p>
        </p:txBody>
      </p:sp>
      <p:sp>
        <p:nvSpPr>
          <p:cNvPr id="13" name="Content Placeholder 2">
            <a:extLst>
              <a:ext uri="{FF2B5EF4-FFF2-40B4-BE49-F238E27FC236}">
                <a16:creationId xmlns:a16="http://schemas.microsoft.com/office/drawing/2014/main" id="{950F7085-9C40-624A-9D6C-A135A55B12E0}"/>
              </a:ext>
            </a:extLst>
          </p:cNvPr>
          <p:cNvSpPr>
            <a:spLocks noGrp="1"/>
          </p:cNvSpPr>
          <p:nvPr>
            <p:ph sz="half" idx="1"/>
          </p:nvPr>
        </p:nvSpPr>
        <p:spPr>
          <a:xfrm>
            <a:off x="38100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41">
            <a:extLst>
              <a:ext uri="{FF2B5EF4-FFF2-40B4-BE49-F238E27FC236}">
                <a16:creationId xmlns:a16="http://schemas.microsoft.com/office/drawing/2014/main" id="{584D918F-20D4-7C45-A996-C16CC990DBFF}"/>
              </a:ext>
            </a:extLst>
          </p:cNvPr>
          <p:cNvSpPr>
            <a:spLocks noGrp="1"/>
          </p:cNvSpPr>
          <p:nvPr>
            <p:ph type="pic" sz="quarter" idx="13"/>
          </p:nvPr>
        </p:nvSpPr>
        <p:spPr>
          <a:xfrm>
            <a:off x="6233162" y="0"/>
            <a:ext cx="5958838" cy="6858000"/>
          </a:xfrm>
          <a:custGeom>
            <a:avLst/>
            <a:gdLst>
              <a:gd name="connsiteX0" fmla="*/ 2060943 w 5958838"/>
              <a:gd name="connsiteY0" fmla="*/ 0 h 6858000"/>
              <a:gd name="connsiteX1" fmla="*/ 5958838 w 5958838"/>
              <a:gd name="connsiteY1" fmla="*/ 0 h 6858000"/>
              <a:gd name="connsiteX2" fmla="*/ 5958838 w 5958838"/>
              <a:gd name="connsiteY2" fmla="*/ 6858000 h 6858000"/>
              <a:gd name="connsiteX3" fmla="*/ 1771354 w 5958838"/>
              <a:gd name="connsiteY3" fmla="*/ 6858000 h 6858000"/>
              <a:gd name="connsiteX4" fmla="*/ 1617114 w 5958838"/>
              <a:gd name="connsiteY4" fmla="*/ 6748317 h 6858000"/>
              <a:gd name="connsiteX5" fmla="*/ 3063 w 5958838"/>
              <a:gd name="connsiteY5" fmla="*/ 3725368 h 6858000"/>
              <a:gd name="connsiteX6" fmla="*/ 0 w 5958838"/>
              <a:gd name="connsiteY6" fmla="*/ 3604222 h 6858000"/>
              <a:gd name="connsiteX7" fmla="*/ 0 w 5958838"/>
              <a:gd name="connsiteY7" fmla="*/ 3431619 h 6858000"/>
              <a:gd name="connsiteX8" fmla="*/ 3063 w 5958838"/>
              <a:gd name="connsiteY8" fmla="*/ 3310472 h 6858000"/>
              <a:gd name="connsiteX9" fmla="*/ 1938727 w 5958838"/>
              <a:gd name="connsiteY9" fmla="*/ 702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8838" h="6858000">
                <a:moveTo>
                  <a:pt x="2060943" y="0"/>
                </a:moveTo>
                <a:lnTo>
                  <a:pt x="5958838" y="0"/>
                </a:lnTo>
                <a:lnTo>
                  <a:pt x="5958838" y="6858000"/>
                </a:lnTo>
                <a:lnTo>
                  <a:pt x="1771354" y="6858000"/>
                </a:lnTo>
                <a:lnTo>
                  <a:pt x="1617114" y="6748317"/>
                </a:lnTo>
                <a:cubicBezTo>
                  <a:pt x="685839" y="6051859"/>
                  <a:pt x="65756" y="4962143"/>
                  <a:pt x="3063" y="3725368"/>
                </a:cubicBezTo>
                <a:lnTo>
                  <a:pt x="0" y="3604222"/>
                </a:lnTo>
                <a:lnTo>
                  <a:pt x="0" y="3431619"/>
                </a:lnTo>
                <a:lnTo>
                  <a:pt x="3063" y="3310472"/>
                </a:lnTo>
                <a:cubicBezTo>
                  <a:pt x="72722" y="1936278"/>
                  <a:pt x="830517" y="743638"/>
                  <a:pt x="1938727" y="70273"/>
                </a:cubicBezTo>
                <a:close/>
              </a:path>
            </a:pathLst>
          </a:custGeom>
          <a:solidFill>
            <a:schemeClr val="bg1">
              <a:lumMod val="95000"/>
            </a:schemeClr>
          </a:solidFill>
        </p:spPr>
        <p:txBody>
          <a:bodyPr wrap="square">
            <a:noAutofit/>
          </a:bodyPr>
          <a:lstStyle>
            <a:lvl1pPr>
              <a:defRPr>
                <a:solidFill>
                  <a:schemeClr val="bg1">
                    <a:lumMod val="75000"/>
                  </a:schemeClr>
                </a:solidFill>
              </a:defRPr>
            </a:lvl1pPr>
          </a:lstStyle>
          <a:p>
            <a:r>
              <a:rPr lang="en-US" noProof="0"/>
              <a:t>Click icon to add picture</a:t>
            </a:r>
          </a:p>
        </p:txBody>
      </p:sp>
      <p:sp>
        <p:nvSpPr>
          <p:cNvPr id="10" name="Slide Number Placeholder 6">
            <a:extLst>
              <a:ext uri="{FF2B5EF4-FFF2-40B4-BE49-F238E27FC236}">
                <a16:creationId xmlns:a16="http://schemas.microsoft.com/office/drawing/2014/main" id="{E19D5268-4495-FB43-B517-539D08D632FB}"/>
              </a:ext>
            </a:extLst>
          </p:cNvPr>
          <p:cNvSpPr>
            <a:spLocks noGrp="1"/>
          </p:cNvSpPr>
          <p:nvPr>
            <p:ph type="sldNum" sz="quarter" idx="12"/>
          </p:nvPr>
        </p:nvSpPr>
        <p:spPr>
          <a:xfrm>
            <a:off x="381000" y="6457950"/>
            <a:ext cx="228600" cy="228600"/>
          </a:xfrm>
        </p:spPr>
        <p:txBody>
          <a:bodyPr/>
          <a:lstStyle/>
          <a:p>
            <a:fld id="{06B54077-DDC4-8645-A9B4-3523D661A7EA}" type="slidenum">
              <a:rPr lang="en-US" noProof="0" smtClean="0"/>
              <a:t>‹#›</a:t>
            </a:fld>
            <a:endParaRPr lang="en-US" noProof="0"/>
          </a:p>
        </p:txBody>
      </p:sp>
      <p:sp>
        <p:nvSpPr>
          <p:cNvPr id="11" name="Footer Placeholder 5">
            <a:extLst>
              <a:ext uri="{FF2B5EF4-FFF2-40B4-BE49-F238E27FC236}">
                <a16:creationId xmlns:a16="http://schemas.microsoft.com/office/drawing/2014/main" id="{BBBAF820-141E-094E-9E87-8CCDD498913D}"/>
              </a:ext>
            </a:extLst>
          </p:cNvPr>
          <p:cNvSpPr>
            <a:spLocks noGrp="1"/>
          </p:cNvSpPr>
          <p:nvPr>
            <p:ph type="ftr" sz="quarter" idx="11"/>
          </p:nvPr>
        </p:nvSpPr>
        <p:spPr>
          <a:xfrm>
            <a:off x="649225" y="6457950"/>
            <a:ext cx="2880360" cy="228600"/>
          </a:xfrm>
        </p:spPr>
        <p:txBody>
          <a:bodyPr/>
          <a:lstStyle/>
          <a:p>
            <a:r>
              <a:rPr lang="en-US" noProof="0"/>
              <a:t>© Permanente Medicine</a:t>
            </a:r>
          </a:p>
        </p:txBody>
      </p:sp>
    </p:spTree>
    <p:extLst>
      <p:ext uri="{BB962C8B-B14F-4D97-AF65-F5344CB8AC3E}">
        <p14:creationId xmlns:p14="http://schemas.microsoft.com/office/powerpoint/2010/main" val="3983370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plit Image Concav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435FE5F6-ED47-9546-895C-8B966E5965AD}"/>
              </a:ext>
            </a:extLst>
          </p:cNvPr>
          <p:cNvSpPr>
            <a:spLocks noGrp="1"/>
          </p:cNvSpPr>
          <p:nvPr>
            <p:ph type="title"/>
          </p:nvPr>
        </p:nvSpPr>
        <p:spPr>
          <a:xfrm>
            <a:off x="381000" y="342901"/>
            <a:ext cx="5577840" cy="716972"/>
          </a:xfrm>
        </p:spPr>
        <p:txBody>
          <a:bodyPr/>
          <a:lstStyle/>
          <a:p>
            <a:r>
              <a:rPr lang="en-US" noProof="0"/>
              <a:t>Click to edit Master title style</a:t>
            </a:r>
          </a:p>
        </p:txBody>
      </p:sp>
      <p:sp>
        <p:nvSpPr>
          <p:cNvPr id="24" name="Content Placeholder 2">
            <a:extLst>
              <a:ext uri="{FF2B5EF4-FFF2-40B4-BE49-F238E27FC236}">
                <a16:creationId xmlns:a16="http://schemas.microsoft.com/office/drawing/2014/main" id="{4FDBE8F6-4C47-5F47-925A-030BB9381262}"/>
              </a:ext>
            </a:extLst>
          </p:cNvPr>
          <p:cNvSpPr>
            <a:spLocks noGrp="1"/>
          </p:cNvSpPr>
          <p:nvPr>
            <p:ph sz="half" idx="1"/>
          </p:nvPr>
        </p:nvSpPr>
        <p:spPr>
          <a:xfrm>
            <a:off x="38100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0286FF3C-51A9-464C-A918-777FDF994782}"/>
              </a:ext>
            </a:extLst>
          </p:cNvPr>
          <p:cNvSpPr>
            <a:spLocks noGrp="1" noChangeAspect="1"/>
          </p:cNvSpPr>
          <p:nvPr>
            <p:ph type="pic" sz="quarter" idx="13"/>
          </p:nvPr>
        </p:nvSpPr>
        <p:spPr>
          <a:xfrm>
            <a:off x="5484581" y="-97277"/>
            <a:ext cx="6707419" cy="6955277"/>
          </a:xfrm>
          <a:custGeom>
            <a:avLst/>
            <a:gdLst>
              <a:gd name="connsiteX0" fmla="*/ 6922959 w 6922959"/>
              <a:gd name="connsiteY0" fmla="*/ 0 h 7078379"/>
              <a:gd name="connsiteX1" fmla="*/ 6922959 w 6922959"/>
              <a:gd name="connsiteY1" fmla="*/ 7078379 h 7078379"/>
              <a:gd name="connsiteX2" fmla="*/ 47336 w 6922959"/>
              <a:gd name="connsiteY2" fmla="*/ 7078379 h 7078379"/>
              <a:gd name="connsiteX3" fmla="*/ 156172 w 6922959"/>
              <a:gd name="connsiteY3" fmla="*/ 7000985 h 7078379"/>
              <a:gd name="connsiteX4" fmla="*/ 1871752 w 6922959"/>
              <a:gd name="connsiteY4" fmla="*/ 3578506 h 7078379"/>
              <a:gd name="connsiteX5" fmla="*/ 156172 w 6922959"/>
              <a:gd name="connsiteY5" fmla="*/ 156027 h 7078379"/>
              <a:gd name="connsiteX6" fmla="*/ 0 w 6922959"/>
              <a:gd name="connsiteY6" fmla="*/ 44971 h 70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2959" h="7078379">
                <a:moveTo>
                  <a:pt x="6922959" y="0"/>
                </a:moveTo>
                <a:lnTo>
                  <a:pt x="6922959" y="7078379"/>
                </a:lnTo>
                <a:lnTo>
                  <a:pt x="47336" y="7078379"/>
                </a:lnTo>
                <a:lnTo>
                  <a:pt x="156172" y="7000985"/>
                </a:lnTo>
                <a:cubicBezTo>
                  <a:pt x="1197634" y="6222121"/>
                  <a:pt x="1871752" y="4979038"/>
                  <a:pt x="1871752" y="3578506"/>
                </a:cubicBezTo>
                <a:cubicBezTo>
                  <a:pt x="1871752" y="2177973"/>
                  <a:pt x="1197634" y="934890"/>
                  <a:pt x="156172" y="156027"/>
                </a:cubicBezTo>
                <a:lnTo>
                  <a:pt x="0" y="44971"/>
                </a:ln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a:solidFill>
                  <a:schemeClr val="bg1">
                    <a:lumMod val="85000"/>
                  </a:schemeClr>
                </a:solidFill>
              </a:defRPr>
            </a:lvl1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icon to add picture</a:t>
            </a:r>
          </a:p>
        </p:txBody>
      </p:sp>
      <p:sp>
        <p:nvSpPr>
          <p:cNvPr id="10" name="Slide Number Placeholder 6">
            <a:extLst>
              <a:ext uri="{FF2B5EF4-FFF2-40B4-BE49-F238E27FC236}">
                <a16:creationId xmlns:a16="http://schemas.microsoft.com/office/drawing/2014/main" id="{E19D5268-4495-FB43-B517-539D08D632FB}"/>
              </a:ext>
            </a:extLst>
          </p:cNvPr>
          <p:cNvSpPr>
            <a:spLocks noGrp="1"/>
          </p:cNvSpPr>
          <p:nvPr>
            <p:ph type="sldNum" sz="quarter" idx="12"/>
          </p:nvPr>
        </p:nvSpPr>
        <p:spPr>
          <a:xfrm>
            <a:off x="381000" y="6457950"/>
            <a:ext cx="228600" cy="228600"/>
          </a:xfrm>
        </p:spPr>
        <p:txBody>
          <a:bodyPr/>
          <a:lstStyle/>
          <a:p>
            <a:fld id="{06B54077-DDC4-8645-A9B4-3523D661A7EA}" type="slidenum">
              <a:rPr lang="en-US" noProof="0" smtClean="0"/>
              <a:t>‹#›</a:t>
            </a:fld>
            <a:endParaRPr lang="en-US" noProof="0"/>
          </a:p>
        </p:txBody>
      </p:sp>
      <p:sp>
        <p:nvSpPr>
          <p:cNvPr id="11" name="Footer Placeholder 5">
            <a:extLst>
              <a:ext uri="{FF2B5EF4-FFF2-40B4-BE49-F238E27FC236}">
                <a16:creationId xmlns:a16="http://schemas.microsoft.com/office/drawing/2014/main" id="{BBBAF820-141E-094E-9E87-8CCDD498913D}"/>
              </a:ext>
            </a:extLst>
          </p:cNvPr>
          <p:cNvSpPr>
            <a:spLocks noGrp="1"/>
          </p:cNvSpPr>
          <p:nvPr>
            <p:ph type="ftr" sz="quarter" idx="11"/>
          </p:nvPr>
        </p:nvSpPr>
        <p:spPr>
          <a:xfrm>
            <a:off x="649225" y="6457950"/>
            <a:ext cx="2880360" cy="228600"/>
          </a:xfrm>
        </p:spPr>
        <p:txBody>
          <a:bodyPr/>
          <a:lstStyle/>
          <a:p>
            <a:r>
              <a:rPr lang="en-US" noProof="0"/>
              <a:t>© Permanente Medicine</a:t>
            </a:r>
          </a:p>
        </p:txBody>
      </p:sp>
    </p:spTree>
    <p:extLst>
      <p:ext uri="{BB962C8B-B14F-4D97-AF65-F5344CB8AC3E}">
        <p14:creationId xmlns:p14="http://schemas.microsoft.com/office/powerpoint/2010/main" val="2433326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plit Image Concave 2">
    <p:spTree>
      <p:nvGrpSpPr>
        <p:cNvPr id="1" name=""/>
        <p:cNvGrpSpPr/>
        <p:nvPr/>
      </p:nvGrpSpPr>
      <p:grpSpPr>
        <a:xfrm>
          <a:off x="0" y="0"/>
          <a:ext cx="0" cy="0"/>
          <a:chOff x="0" y="0"/>
          <a:chExt cx="0" cy="0"/>
        </a:xfrm>
      </p:grpSpPr>
      <p:sp>
        <p:nvSpPr>
          <p:cNvPr id="8" name="Picture Placeholder 21">
            <a:extLst>
              <a:ext uri="{FF2B5EF4-FFF2-40B4-BE49-F238E27FC236}">
                <a16:creationId xmlns:a16="http://schemas.microsoft.com/office/drawing/2014/main" id="{20A0AB5A-028D-A24B-8A54-6AACD7FC81BC}"/>
              </a:ext>
            </a:extLst>
          </p:cNvPr>
          <p:cNvSpPr>
            <a:spLocks noGrp="1"/>
          </p:cNvSpPr>
          <p:nvPr>
            <p:ph type="pic" sz="quarter" idx="13"/>
          </p:nvPr>
        </p:nvSpPr>
        <p:spPr>
          <a:xfrm>
            <a:off x="0" y="0"/>
            <a:ext cx="6762536" cy="6858000"/>
          </a:xfrm>
          <a:custGeom>
            <a:avLst/>
            <a:gdLst>
              <a:gd name="connsiteX0" fmla="*/ 0 w 6762536"/>
              <a:gd name="connsiteY0" fmla="*/ 0 h 6858000"/>
              <a:gd name="connsiteX1" fmla="*/ 6762536 w 6762536"/>
              <a:gd name="connsiteY1" fmla="*/ 0 h 6858000"/>
              <a:gd name="connsiteX2" fmla="*/ 6713112 w 6762536"/>
              <a:gd name="connsiteY2" fmla="*/ 35594 h 6858000"/>
              <a:gd name="connsiteX3" fmla="*/ 5035528 w 6762536"/>
              <a:gd name="connsiteY3" fmla="*/ 3433006 h 6858000"/>
              <a:gd name="connsiteX4" fmla="*/ 6713112 w 6762536"/>
              <a:gd name="connsiteY4" fmla="*/ 6830418 h 6858000"/>
              <a:gd name="connsiteX5" fmla="*/ 6751411 w 6762536"/>
              <a:gd name="connsiteY5" fmla="*/ 6858000 h 6858000"/>
              <a:gd name="connsiteX6" fmla="*/ 0 w 67625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536" h="6858000">
                <a:moveTo>
                  <a:pt x="0" y="0"/>
                </a:moveTo>
                <a:lnTo>
                  <a:pt x="6762536" y="0"/>
                </a:lnTo>
                <a:lnTo>
                  <a:pt x="6713112" y="35594"/>
                </a:lnTo>
                <a:cubicBezTo>
                  <a:pt x="5693168" y="817575"/>
                  <a:pt x="5035528" y="2048490"/>
                  <a:pt x="5035528" y="3433006"/>
                </a:cubicBezTo>
                <a:cubicBezTo>
                  <a:pt x="5035528" y="4817522"/>
                  <a:pt x="5693168" y="6048438"/>
                  <a:pt x="6713112" y="6830418"/>
                </a:cubicBezTo>
                <a:lnTo>
                  <a:pt x="6751411" y="6858000"/>
                </a:lnTo>
                <a:lnTo>
                  <a:pt x="0" y="6858000"/>
                </a:ln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a:solidFill>
                  <a:schemeClr val="bg1">
                    <a:lumMod val="85000"/>
                  </a:schemeClr>
                </a:solidFill>
              </a:defRPr>
            </a:lvl1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US" noProof="0"/>
              <a:t>Click icon to add picture</a:t>
            </a:r>
          </a:p>
        </p:txBody>
      </p:sp>
      <p:sp>
        <p:nvSpPr>
          <p:cNvPr id="9" name="Title 1">
            <a:extLst>
              <a:ext uri="{FF2B5EF4-FFF2-40B4-BE49-F238E27FC236}">
                <a16:creationId xmlns:a16="http://schemas.microsoft.com/office/drawing/2014/main" id="{58D13275-44E5-CF44-8986-3513A993A092}"/>
              </a:ext>
            </a:extLst>
          </p:cNvPr>
          <p:cNvSpPr>
            <a:spLocks noGrp="1"/>
          </p:cNvSpPr>
          <p:nvPr>
            <p:ph type="title"/>
          </p:nvPr>
        </p:nvSpPr>
        <p:spPr>
          <a:xfrm>
            <a:off x="381000" y="342901"/>
            <a:ext cx="5577840" cy="716972"/>
          </a:xfrm>
        </p:spPr>
        <p:txBody>
          <a:bodyPr/>
          <a:lstStyle>
            <a:lvl1pPr>
              <a:defRPr>
                <a:solidFill>
                  <a:schemeClr val="bg1"/>
                </a:solidFill>
              </a:defRPr>
            </a:lvl1pPr>
          </a:lstStyle>
          <a:p>
            <a:r>
              <a:rPr lang="en-US" noProof="0"/>
              <a:t>Click to edit Master title style</a:t>
            </a:r>
          </a:p>
        </p:txBody>
      </p:sp>
      <p:sp>
        <p:nvSpPr>
          <p:cNvPr id="12" name="Content Placeholder 2">
            <a:extLst>
              <a:ext uri="{FF2B5EF4-FFF2-40B4-BE49-F238E27FC236}">
                <a16:creationId xmlns:a16="http://schemas.microsoft.com/office/drawing/2014/main" id="{47A3BF63-6117-D446-B60B-932505190ACD}"/>
              </a:ext>
            </a:extLst>
          </p:cNvPr>
          <p:cNvSpPr>
            <a:spLocks noGrp="1"/>
          </p:cNvSpPr>
          <p:nvPr>
            <p:ph sz="half" idx="1"/>
          </p:nvPr>
        </p:nvSpPr>
        <p:spPr>
          <a:xfrm>
            <a:off x="5958839" y="1258691"/>
            <a:ext cx="5972965"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lide Number Placeholder 6">
            <a:extLst>
              <a:ext uri="{FF2B5EF4-FFF2-40B4-BE49-F238E27FC236}">
                <a16:creationId xmlns:a16="http://schemas.microsoft.com/office/drawing/2014/main" id="{E19D5268-4495-FB43-B517-539D08D632FB}"/>
              </a:ext>
            </a:extLst>
          </p:cNvPr>
          <p:cNvSpPr>
            <a:spLocks noGrp="1"/>
          </p:cNvSpPr>
          <p:nvPr>
            <p:ph type="sldNum" sz="quarter" idx="12"/>
          </p:nvPr>
        </p:nvSpPr>
        <p:spPr>
          <a:xfrm>
            <a:off x="381000" y="6457950"/>
            <a:ext cx="228600" cy="228600"/>
          </a:xfrm>
        </p:spPr>
        <p:txBody>
          <a:bodyPr/>
          <a:lstStyle>
            <a:lvl1pPr>
              <a:defRPr>
                <a:solidFill>
                  <a:schemeClr val="bg1"/>
                </a:solidFill>
              </a:defRPr>
            </a:lvl1pPr>
          </a:lstStyle>
          <a:p>
            <a:fld id="{06B54077-DDC4-8645-A9B4-3523D661A7EA}" type="slidenum">
              <a:rPr lang="en-US" noProof="0" smtClean="0"/>
              <a:pPr/>
              <a:t>‹#›</a:t>
            </a:fld>
            <a:endParaRPr lang="en-US" noProof="0"/>
          </a:p>
        </p:txBody>
      </p:sp>
      <p:sp>
        <p:nvSpPr>
          <p:cNvPr id="11" name="Footer Placeholder 5">
            <a:extLst>
              <a:ext uri="{FF2B5EF4-FFF2-40B4-BE49-F238E27FC236}">
                <a16:creationId xmlns:a16="http://schemas.microsoft.com/office/drawing/2014/main" id="{BBBAF820-141E-094E-9E87-8CCDD498913D}"/>
              </a:ext>
            </a:extLst>
          </p:cNvPr>
          <p:cNvSpPr>
            <a:spLocks noGrp="1"/>
          </p:cNvSpPr>
          <p:nvPr>
            <p:ph type="ftr" sz="quarter" idx="11"/>
          </p:nvPr>
        </p:nvSpPr>
        <p:spPr>
          <a:xfrm>
            <a:off x="649225" y="6457950"/>
            <a:ext cx="2880360" cy="228600"/>
          </a:xfrm>
        </p:spPr>
        <p:txBody>
          <a:bodyPr/>
          <a:lstStyle>
            <a:lvl1pPr>
              <a:defRPr>
                <a:solidFill>
                  <a:schemeClr val="bg1"/>
                </a:solidFill>
              </a:defRPr>
            </a:lvl1pPr>
          </a:lstStyle>
          <a:p>
            <a:r>
              <a:rPr lang="en-US" noProof="0"/>
              <a:t>© Permanente Medicine</a:t>
            </a:r>
          </a:p>
        </p:txBody>
      </p:sp>
    </p:spTree>
    <p:extLst>
      <p:ext uri="{BB962C8B-B14F-4D97-AF65-F5344CB8AC3E}">
        <p14:creationId xmlns:p14="http://schemas.microsoft.com/office/powerpoint/2010/main" val="219833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plit Image Angle">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1"/>
            <a:ext cx="8640170" cy="716972"/>
          </a:xfrm>
        </p:spPr>
        <p:txBody>
          <a:bodyPr/>
          <a:lstStyle/>
          <a:p>
            <a:r>
              <a:rPr lang="en-US" noProof="0"/>
              <a:t>Click to edit Master title style</a:t>
            </a:r>
          </a:p>
        </p:txBody>
      </p:sp>
      <p:sp>
        <p:nvSpPr>
          <p:cNvPr id="3" name="Content Placeholder 2"/>
          <p:cNvSpPr>
            <a:spLocks noGrp="1"/>
          </p:cNvSpPr>
          <p:nvPr>
            <p:ph idx="1"/>
          </p:nvPr>
        </p:nvSpPr>
        <p:spPr>
          <a:xfrm>
            <a:off x="381000" y="1485900"/>
            <a:ext cx="8288666" cy="4687984"/>
          </a:xfrm>
          <a:custGeom>
            <a:avLst/>
            <a:gdLst>
              <a:gd name="connsiteX0" fmla="*/ 0 w 11430000"/>
              <a:gd name="connsiteY0" fmla="*/ 4686300 h 4686300"/>
              <a:gd name="connsiteX1" fmla="*/ 0 w 11430000"/>
              <a:gd name="connsiteY1" fmla="*/ 0 h 4686300"/>
              <a:gd name="connsiteX2" fmla="*/ 11430000 w 11430000"/>
              <a:gd name="connsiteY2" fmla="*/ 0 h 4686300"/>
              <a:gd name="connsiteX3" fmla="*/ 11430000 w 11430000"/>
              <a:gd name="connsiteY3" fmla="*/ 4686300 h 4686300"/>
              <a:gd name="connsiteX4" fmla="*/ 0 w 11430000"/>
              <a:gd name="connsiteY4" fmla="*/ 4686300 h 4686300"/>
              <a:gd name="connsiteX0" fmla="*/ 0 w 11430000"/>
              <a:gd name="connsiteY0" fmla="*/ 4686300 h 4686300"/>
              <a:gd name="connsiteX1" fmla="*/ 0 w 11430000"/>
              <a:gd name="connsiteY1" fmla="*/ 0 h 4686300"/>
              <a:gd name="connsiteX2" fmla="*/ 6675120 w 11430000"/>
              <a:gd name="connsiteY2" fmla="*/ 0 h 4686300"/>
              <a:gd name="connsiteX3" fmla="*/ 11430000 w 11430000"/>
              <a:gd name="connsiteY3" fmla="*/ 4686300 h 4686300"/>
              <a:gd name="connsiteX4" fmla="*/ 0 w 11430000"/>
              <a:gd name="connsiteY4" fmla="*/ 4686300 h 4686300"/>
              <a:gd name="connsiteX0" fmla="*/ 0 w 6675120"/>
              <a:gd name="connsiteY0" fmla="*/ 4686300 h 4686300"/>
              <a:gd name="connsiteX1" fmla="*/ 0 w 6675120"/>
              <a:gd name="connsiteY1" fmla="*/ 0 h 4686300"/>
              <a:gd name="connsiteX2" fmla="*/ 6675120 w 6675120"/>
              <a:gd name="connsiteY2" fmla="*/ 0 h 4686300"/>
              <a:gd name="connsiteX3" fmla="*/ 3108960 w 6675120"/>
              <a:gd name="connsiteY3" fmla="*/ 4686300 h 4686300"/>
              <a:gd name="connsiteX4" fmla="*/ 0 w 6675120"/>
              <a:gd name="connsiteY4" fmla="*/ 4686300 h 4686300"/>
              <a:gd name="connsiteX0" fmla="*/ 0 w 7972978"/>
              <a:gd name="connsiteY0" fmla="*/ 4686300 h 4686300"/>
              <a:gd name="connsiteX1" fmla="*/ 0 w 7972978"/>
              <a:gd name="connsiteY1" fmla="*/ 0 h 4686300"/>
              <a:gd name="connsiteX2" fmla="*/ 7972978 w 7972978"/>
              <a:gd name="connsiteY2" fmla="*/ 0 h 4686300"/>
              <a:gd name="connsiteX3" fmla="*/ 3108960 w 7972978"/>
              <a:gd name="connsiteY3" fmla="*/ 4686300 h 4686300"/>
              <a:gd name="connsiteX4" fmla="*/ 0 w 7972978"/>
              <a:gd name="connsiteY4" fmla="*/ 4686300 h 4686300"/>
              <a:gd name="connsiteX0" fmla="*/ 0 w 7972978"/>
              <a:gd name="connsiteY0" fmla="*/ 4686300 h 4701048"/>
              <a:gd name="connsiteX1" fmla="*/ 0 w 7972978"/>
              <a:gd name="connsiteY1" fmla="*/ 0 h 4701048"/>
              <a:gd name="connsiteX2" fmla="*/ 7972978 w 7972978"/>
              <a:gd name="connsiteY2" fmla="*/ 0 h 4701048"/>
              <a:gd name="connsiteX3" fmla="*/ 3241696 w 7972978"/>
              <a:gd name="connsiteY3" fmla="*/ 4701048 h 4701048"/>
              <a:gd name="connsiteX4" fmla="*/ 0 w 7972978"/>
              <a:gd name="connsiteY4" fmla="*/ 4686300 h 4701048"/>
              <a:gd name="connsiteX0" fmla="*/ 219491 w 8192469"/>
              <a:gd name="connsiteY0" fmla="*/ 4686300 h 4701048"/>
              <a:gd name="connsiteX1" fmla="*/ 0 w 8192469"/>
              <a:gd name="connsiteY1" fmla="*/ 13062 h 4701048"/>
              <a:gd name="connsiteX2" fmla="*/ 8192469 w 8192469"/>
              <a:gd name="connsiteY2" fmla="*/ 0 h 4701048"/>
              <a:gd name="connsiteX3" fmla="*/ 3461187 w 8192469"/>
              <a:gd name="connsiteY3" fmla="*/ 4701048 h 4701048"/>
              <a:gd name="connsiteX4" fmla="*/ 219491 w 8192469"/>
              <a:gd name="connsiteY4" fmla="*/ 4686300 h 4701048"/>
              <a:gd name="connsiteX0" fmla="*/ 12910 w 8192469"/>
              <a:gd name="connsiteY0" fmla="*/ 4686300 h 4701048"/>
              <a:gd name="connsiteX1" fmla="*/ 0 w 8192469"/>
              <a:gd name="connsiteY1" fmla="*/ 13062 h 4701048"/>
              <a:gd name="connsiteX2" fmla="*/ 8192469 w 8192469"/>
              <a:gd name="connsiteY2" fmla="*/ 0 h 4701048"/>
              <a:gd name="connsiteX3" fmla="*/ 3461187 w 8192469"/>
              <a:gd name="connsiteY3" fmla="*/ 4701048 h 4701048"/>
              <a:gd name="connsiteX4" fmla="*/ 12910 w 8192469"/>
              <a:gd name="connsiteY4" fmla="*/ 4686300 h 4701048"/>
              <a:gd name="connsiteX0" fmla="*/ 12910 w 8192469"/>
              <a:gd name="connsiteY0" fmla="*/ 4686300 h 4727173"/>
              <a:gd name="connsiteX1" fmla="*/ 0 w 8192469"/>
              <a:gd name="connsiteY1" fmla="*/ 13062 h 4727173"/>
              <a:gd name="connsiteX2" fmla="*/ 8192469 w 8192469"/>
              <a:gd name="connsiteY2" fmla="*/ 0 h 4727173"/>
              <a:gd name="connsiteX3" fmla="*/ 3487010 w 8192469"/>
              <a:gd name="connsiteY3" fmla="*/ 4727173 h 4727173"/>
              <a:gd name="connsiteX4" fmla="*/ 12910 w 8192469"/>
              <a:gd name="connsiteY4" fmla="*/ 4686300 h 4727173"/>
              <a:gd name="connsiteX0" fmla="*/ 12910 w 8192469"/>
              <a:gd name="connsiteY0" fmla="*/ 4686300 h 4701047"/>
              <a:gd name="connsiteX1" fmla="*/ 0 w 8192469"/>
              <a:gd name="connsiteY1" fmla="*/ 13062 h 4701047"/>
              <a:gd name="connsiteX2" fmla="*/ 8192469 w 8192469"/>
              <a:gd name="connsiteY2" fmla="*/ 0 h 4701047"/>
              <a:gd name="connsiteX3" fmla="*/ 3499921 w 8192469"/>
              <a:gd name="connsiteY3" fmla="*/ 4701047 h 4701047"/>
              <a:gd name="connsiteX4" fmla="*/ 12910 w 8192469"/>
              <a:gd name="connsiteY4" fmla="*/ 4686300 h 4701047"/>
              <a:gd name="connsiteX0" fmla="*/ 12910 w 8192469"/>
              <a:gd name="connsiteY0" fmla="*/ 4686300 h 4687984"/>
              <a:gd name="connsiteX1" fmla="*/ 0 w 8192469"/>
              <a:gd name="connsiteY1" fmla="*/ 13062 h 4687984"/>
              <a:gd name="connsiteX2" fmla="*/ 8192469 w 8192469"/>
              <a:gd name="connsiteY2" fmla="*/ 0 h 4687984"/>
              <a:gd name="connsiteX3" fmla="*/ 3499921 w 8192469"/>
              <a:gd name="connsiteY3" fmla="*/ 4687984 h 4687984"/>
              <a:gd name="connsiteX4" fmla="*/ 12910 w 8192469"/>
              <a:gd name="connsiteY4" fmla="*/ 4686300 h 468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2469" h="4687984">
                <a:moveTo>
                  <a:pt x="12910" y="4686300"/>
                </a:moveTo>
                <a:cubicBezTo>
                  <a:pt x="8607" y="3128554"/>
                  <a:pt x="4303" y="1570808"/>
                  <a:pt x="0" y="13062"/>
                </a:cubicBezTo>
                <a:lnTo>
                  <a:pt x="8192469" y="0"/>
                </a:lnTo>
                <a:lnTo>
                  <a:pt x="3499921" y="4687984"/>
                </a:lnTo>
                <a:lnTo>
                  <a:pt x="12910" y="4686300"/>
                </a:lnTo>
                <a:close/>
              </a:path>
            </a:pathLst>
          </a:custGeom>
          <a:noFill/>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Picture Placeholder 7"/>
          <p:cNvSpPr>
            <a:spLocks noGrp="1"/>
          </p:cNvSpPr>
          <p:nvPr>
            <p:ph type="pic" sz="quarter" idx="13"/>
          </p:nvPr>
        </p:nvSpPr>
        <p:spPr>
          <a:xfrm>
            <a:off x="3629872" y="0"/>
            <a:ext cx="8562383" cy="6862184"/>
          </a:xfrm>
          <a:custGeom>
            <a:avLst/>
            <a:gdLst>
              <a:gd name="connsiteX0" fmla="*/ 0 w 8839200"/>
              <a:gd name="connsiteY0" fmla="*/ 6858000 h 6858000"/>
              <a:gd name="connsiteX1" fmla="*/ 1714500 w 8839200"/>
              <a:gd name="connsiteY1" fmla="*/ 0 h 6858000"/>
              <a:gd name="connsiteX2" fmla="*/ 7124700 w 8839200"/>
              <a:gd name="connsiteY2" fmla="*/ 0 h 6858000"/>
              <a:gd name="connsiteX3" fmla="*/ 8839200 w 8839200"/>
              <a:gd name="connsiteY3" fmla="*/ 6858000 h 6858000"/>
              <a:gd name="connsiteX4" fmla="*/ 0 w 8839200"/>
              <a:gd name="connsiteY4" fmla="*/ 6858000 h 6858000"/>
              <a:gd name="connsiteX0" fmla="*/ 0 w 8839200"/>
              <a:gd name="connsiteY0" fmla="*/ 6858000 h 6858000"/>
              <a:gd name="connsiteX1" fmla="*/ 1714500 w 8839200"/>
              <a:gd name="connsiteY1" fmla="*/ 0 h 6858000"/>
              <a:gd name="connsiteX2" fmla="*/ 8831580 w 8839200"/>
              <a:gd name="connsiteY2" fmla="*/ 15240 h 6858000"/>
              <a:gd name="connsiteX3" fmla="*/ 8839200 w 8839200"/>
              <a:gd name="connsiteY3" fmla="*/ 6858000 h 6858000"/>
              <a:gd name="connsiteX4" fmla="*/ 0 w 8839200"/>
              <a:gd name="connsiteY4" fmla="*/ 6858000 h 6858000"/>
              <a:gd name="connsiteX0" fmla="*/ 0 w 8839200"/>
              <a:gd name="connsiteY0" fmla="*/ 6858000 h 6858000"/>
              <a:gd name="connsiteX1" fmla="*/ 6911340 w 8839200"/>
              <a:gd name="connsiteY1" fmla="*/ 0 h 6858000"/>
              <a:gd name="connsiteX2" fmla="*/ 8831580 w 8839200"/>
              <a:gd name="connsiteY2" fmla="*/ 15240 h 6858000"/>
              <a:gd name="connsiteX3" fmla="*/ 8839200 w 8839200"/>
              <a:gd name="connsiteY3" fmla="*/ 6858000 h 6858000"/>
              <a:gd name="connsiteX4" fmla="*/ 0 w 8839200"/>
              <a:gd name="connsiteY4" fmla="*/ 6858000 h 6858000"/>
              <a:gd name="connsiteX0" fmla="*/ 0 w 8793480"/>
              <a:gd name="connsiteY0" fmla="*/ 6842760 h 6858000"/>
              <a:gd name="connsiteX1" fmla="*/ 6865620 w 8793480"/>
              <a:gd name="connsiteY1" fmla="*/ 0 h 6858000"/>
              <a:gd name="connsiteX2" fmla="*/ 8785860 w 8793480"/>
              <a:gd name="connsiteY2" fmla="*/ 15240 h 6858000"/>
              <a:gd name="connsiteX3" fmla="*/ 8793480 w 8793480"/>
              <a:gd name="connsiteY3" fmla="*/ 6858000 h 6858000"/>
              <a:gd name="connsiteX4" fmla="*/ 0 w 8793480"/>
              <a:gd name="connsiteY4" fmla="*/ 6842760 h 6858000"/>
              <a:gd name="connsiteX0" fmla="*/ 0 w 8785860"/>
              <a:gd name="connsiteY0" fmla="*/ 6842760 h 6842760"/>
              <a:gd name="connsiteX1" fmla="*/ 6865620 w 8785860"/>
              <a:gd name="connsiteY1" fmla="*/ 0 h 6842760"/>
              <a:gd name="connsiteX2" fmla="*/ 8785860 w 8785860"/>
              <a:gd name="connsiteY2" fmla="*/ 15240 h 6842760"/>
              <a:gd name="connsiteX3" fmla="*/ 8701405 w 8785860"/>
              <a:gd name="connsiteY3" fmla="*/ 6781800 h 6842760"/>
              <a:gd name="connsiteX4" fmla="*/ 0 w 8785860"/>
              <a:gd name="connsiteY4" fmla="*/ 6842760 h 6842760"/>
              <a:gd name="connsiteX0" fmla="*/ 0 w 8793480"/>
              <a:gd name="connsiteY0" fmla="*/ 6842760 h 6854825"/>
              <a:gd name="connsiteX1" fmla="*/ 6865620 w 8793480"/>
              <a:gd name="connsiteY1" fmla="*/ 0 h 6854825"/>
              <a:gd name="connsiteX2" fmla="*/ 8785860 w 8793480"/>
              <a:gd name="connsiteY2" fmla="*/ 15240 h 6854825"/>
              <a:gd name="connsiteX3" fmla="*/ 8793480 w 8793480"/>
              <a:gd name="connsiteY3" fmla="*/ 6854825 h 6854825"/>
              <a:gd name="connsiteX4" fmla="*/ 0 w 8793480"/>
              <a:gd name="connsiteY4" fmla="*/ 6842760 h 6854825"/>
              <a:gd name="connsiteX0" fmla="*/ 0 w 8795385"/>
              <a:gd name="connsiteY0" fmla="*/ 6843395 h 6855460"/>
              <a:gd name="connsiteX1" fmla="*/ 6865620 w 8795385"/>
              <a:gd name="connsiteY1" fmla="*/ 635 h 6855460"/>
              <a:gd name="connsiteX2" fmla="*/ 8795385 w 8795385"/>
              <a:gd name="connsiteY2" fmla="*/ 0 h 6855460"/>
              <a:gd name="connsiteX3" fmla="*/ 8793480 w 8795385"/>
              <a:gd name="connsiteY3" fmla="*/ 6855460 h 6855460"/>
              <a:gd name="connsiteX4" fmla="*/ 0 w 8795385"/>
              <a:gd name="connsiteY4" fmla="*/ 6843395 h 6855460"/>
              <a:gd name="connsiteX0" fmla="*/ 0 w 8795385"/>
              <a:gd name="connsiteY0" fmla="*/ 6843395 h 6843395"/>
              <a:gd name="connsiteX1" fmla="*/ 6865620 w 8795385"/>
              <a:gd name="connsiteY1" fmla="*/ 635 h 6843395"/>
              <a:gd name="connsiteX2" fmla="*/ 8795385 w 8795385"/>
              <a:gd name="connsiteY2" fmla="*/ 0 h 6843395"/>
              <a:gd name="connsiteX3" fmla="*/ 7982319 w 8795385"/>
              <a:gd name="connsiteY3" fmla="*/ 6840712 h 6843395"/>
              <a:gd name="connsiteX4" fmla="*/ 0 w 8795385"/>
              <a:gd name="connsiteY4" fmla="*/ 6843395 h 6843395"/>
              <a:gd name="connsiteX0" fmla="*/ 0 w 8220198"/>
              <a:gd name="connsiteY0" fmla="*/ 6858143 h 6858143"/>
              <a:gd name="connsiteX1" fmla="*/ 6865620 w 8220198"/>
              <a:gd name="connsiteY1" fmla="*/ 15383 h 6858143"/>
              <a:gd name="connsiteX2" fmla="*/ 8220198 w 8220198"/>
              <a:gd name="connsiteY2" fmla="*/ 0 h 6858143"/>
              <a:gd name="connsiteX3" fmla="*/ 7982319 w 8220198"/>
              <a:gd name="connsiteY3" fmla="*/ 6855460 h 6858143"/>
              <a:gd name="connsiteX4" fmla="*/ 0 w 8220198"/>
              <a:gd name="connsiteY4" fmla="*/ 6858143 h 6858143"/>
              <a:gd name="connsiteX0" fmla="*/ 0 w 8474688"/>
              <a:gd name="connsiteY0" fmla="*/ 6858143 h 6873045"/>
              <a:gd name="connsiteX1" fmla="*/ 6865620 w 8474688"/>
              <a:gd name="connsiteY1" fmla="*/ 15383 h 6873045"/>
              <a:gd name="connsiteX2" fmla="*/ 8220198 w 8474688"/>
              <a:gd name="connsiteY2" fmla="*/ 0 h 6873045"/>
              <a:gd name="connsiteX3" fmla="*/ 8474688 w 8474688"/>
              <a:gd name="connsiteY3" fmla="*/ 6873045 h 6873045"/>
              <a:gd name="connsiteX4" fmla="*/ 0 w 8474688"/>
              <a:gd name="connsiteY4" fmla="*/ 6858143 h 6873045"/>
              <a:gd name="connsiteX0" fmla="*/ 0 w 8489828"/>
              <a:gd name="connsiteY0" fmla="*/ 6842760 h 6857662"/>
              <a:gd name="connsiteX1" fmla="*/ 6865620 w 8489828"/>
              <a:gd name="connsiteY1" fmla="*/ 0 h 6857662"/>
              <a:gd name="connsiteX2" fmla="*/ 8489828 w 8489828"/>
              <a:gd name="connsiteY2" fmla="*/ 2202 h 6857662"/>
              <a:gd name="connsiteX3" fmla="*/ 8474688 w 8489828"/>
              <a:gd name="connsiteY3" fmla="*/ 6857662 h 6857662"/>
              <a:gd name="connsiteX4" fmla="*/ 0 w 8489828"/>
              <a:gd name="connsiteY4" fmla="*/ 6842760 h 6857662"/>
              <a:gd name="connsiteX0" fmla="*/ 0 w 8475910"/>
              <a:gd name="connsiteY0" fmla="*/ 6842760 h 6857662"/>
              <a:gd name="connsiteX1" fmla="*/ 6865620 w 8475910"/>
              <a:gd name="connsiteY1" fmla="*/ 0 h 6857662"/>
              <a:gd name="connsiteX2" fmla="*/ 8472243 w 8475910"/>
              <a:gd name="connsiteY2" fmla="*/ 2202 h 6857662"/>
              <a:gd name="connsiteX3" fmla="*/ 8474688 w 8475910"/>
              <a:gd name="connsiteY3" fmla="*/ 6857662 h 6857662"/>
              <a:gd name="connsiteX4" fmla="*/ 0 w 8475910"/>
              <a:gd name="connsiteY4" fmla="*/ 6842760 h 6857662"/>
              <a:gd name="connsiteX0" fmla="*/ 0 w 8483967"/>
              <a:gd name="connsiteY0" fmla="*/ 6842760 h 6857662"/>
              <a:gd name="connsiteX1" fmla="*/ 6865620 w 8483967"/>
              <a:gd name="connsiteY1" fmla="*/ 0 h 6857662"/>
              <a:gd name="connsiteX2" fmla="*/ 8483967 w 8483967"/>
              <a:gd name="connsiteY2" fmla="*/ 8064 h 6857662"/>
              <a:gd name="connsiteX3" fmla="*/ 8474688 w 8483967"/>
              <a:gd name="connsiteY3" fmla="*/ 6857662 h 6857662"/>
              <a:gd name="connsiteX4" fmla="*/ 0 w 8483967"/>
              <a:gd name="connsiteY4" fmla="*/ 6842760 h 6857662"/>
              <a:gd name="connsiteX0" fmla="*/ 0 w 8483967"/>
              <a:gd name="connsiteY0" fmla="*/ 6842760 h 6857662"/>
              <a:gd name="connsiteX1" fmla="*/ 6865620 w 8483967"/>
              <a:gd name="connsiteY1" fmla="*/ 0 h 6857662"/>
              <a:gd name="connsiteX2" fmla="*/ 8483967 w 8483967"/>
              <a:gd name="connsiteY2" fmla="*/ 2203 h 6857662"/>
              <a:gd name="connsiteX3" fmla="*/ 8474688 w 8483967"/>
              <a:gd name="connsiteY3" fmla="*/ 6857662 h 6857662"/>
              <a:gd name="connsiteX4" fmla="*/ 0 w 8483967"/>
              <a:gd name="connsiteY4" fmla="*/ 6842760 h 6857662"/>
              <a:gd name="connsiteX0" fmla="*/ 0 w 8483967"/>
              <a:gd name="connsiteY0" fmla="*/ 6842760 h 6857662"/>
              <a:gd name="connsiteX1" fmla="*/ 6865620 w 8483967"/>
              <a:gd name="connsiteY1" fmla="*/ 0 h 6857662"/>
              <a:gd name="connsiteX2" fmla="*/ 8483967 w 8483967"/>
              <a:gd name="connsiteY2" fmla="*/ 2203 h 6857662"/>
              <a:gd name="connsiteX3" fmla="*/ 8480550 w 8483967"/>
              <a:gd name="connsiteY3" fmla="*/ 6857662 h 6857662"/>
              <a:gd name="connsiteX4" fmla="*/ 0 w 8483967"/>
              <a:gd name="connsiteY4" fmla="*/ 6842760 h 6857662"/>
              <a:gd name="connsiteX0" fmla="*/ 0 w 8487633"/>
              <a:gd name="connsiteY0" fmla="*/ 6842760 h 6857662"/>
              <a:gd name="connsiteX1" fmla="*/ 6865620 w 8487633"/>
              <a:gd name="connsiteY1" fmla="*/ 0 h 6857662"/>
              <a:gd name="connsiteX2" fmla="*/ 8483967 w 8487633"/>
              <a:gd name="connsiteY2" fmla="*/ 2203 h 6857662"/>
              <a:gd name="connsiteX3" fmla="*/ 8486411 w 8487633"/>
              <a:gd name="connsiteY3" fmla="*/ 6857662 h 6857662"/>
              <a:gd name="connsiteX4" fmla="*/ 0 w 8487633"/>
              <a:gd name="connsiteY4" fmla="*/ 6842760 h 6857662"/>
              <a:gd name="connsiteX0" fmla="*/ 0 w 8487296"/>
              <a:gd name="connsiteY0" fmla="*/ 6842760 h 6857662"/>
              <a:gd name="connsiteX1" fmla="*/ 6865620 w 8487296"/>
              <a:gd name="connsiteY1" fmla="*/ 0 h 6857662"/>
              <a:gd name="connsiteX2" fmla="*/ 8478106 w 8487296"/>
              <a:gd name="connsiteY2" fmla="*/ 2203 h 6857662"/>
              <a:gd name="connsiteX3" fmla="*/ 8486411 w 8487296"/>
              <a:gd name="connsiteY3" fmla="*/ 6857662 h 6857662"/>
              <a:gd name="connsiteX4" fmla="*/ 0 w 8487296"/>
              <a:gd name="connsiteY4" fmla="*/ 6842760 h 6857662"/>
              <a:gd name="connsiteX0" fmla="*/ 0 w 8487633"/>
              <a:gd name="connsiteY0" fmla="*/ 6842760 h 6857662"/>
              <a:gd name="connsiteX1" fmla="*/ 6865620 w 8487633"/>
              <a:gd name="connsiteY1" fmla="*/ 0 h 6857662"/>
              <a:gd name="connsiteX2" fmla="*/ 8483968 w 8487633"/>
              <a:gd name="connsiteY2" fmla="*/ 2203 h 6857662"/>
              <a:gd name="connsiteX3" fmla="*/ 8486411 w 8487633"/>
              <a:gd name="connsiteY3" fmla="*/ 6857662 h 6857662"/>
              <a:gd name="connsiteX4" fmla="*/ 0 w 8487633"/>
              <a:gd name="connsiteY4" fmla="*/ 6842760 h 6857662"/>
              <a:gd name="connsiteX0" fmla="*/ 0 w 8488281"/>
              <a:gd name="connsiteY0" fmla="*/ 6842760 h 6857662"/>
              <a:gd name="connsiteX1" fmla="*/ 6865620 w 8488281"/>
              <a:gd name="connsiteY1" fmla="*/ 0 h 6857662"/>
              <a:gd name="connsiteX2" fmla="*/ 8483968 w 8488281"/>
              <a:gd name="connsiteY2" fmla="*/ 2203 h 6857662"/>
              <a:gd name="connsiteX3" fmla="*/ 8486411 w 8488281"/>
              <a:gd name="connsiteY3" fmla="*/ 6857662 h 6857662"/>
              <a:gd name="connsiteX4" fmla="*/ 0 w 8488281"/>
              <a:gd name="connsiteY4" fmla="*/ 6842760 h 6857662"/>
              <a:gd name="connsiteX0" fmla="*/ 0 w 8484011"/>
              <a:gd name="connsiteY0" fmla="*/ 6842760 h 6869385"/>
              <a:gd name="connsiteX1" fmla="*/ 6865620 w 8484011"/>
              <a:gd name="connsiteY1" fmla="*/ 0 h 6869385"/>
              <a:gd name="connsiteX2" fmla="*/ 8483968 w 8484011"/>
              <a:gd name="connsiteY2" fmla="*/ 2203 h 6869385"/>
              <a:gd name="connsiteX3" fmla="*/ 8468826 w 8484011"/>
              <a:gd name="connsiteY3" fmla="*/ 6869385 h 6869385"/>
              <a:gd name="connsiteX4" fmla="*/ 0 w 8484011"/>
              <a:gd name="connsiteY4" fmla="*/ 6842760 h 6869385"/>
              <a:gd name="connsiteX0" fmla="*/ 0 w 8484054"/>
              <a:gd name="connsiteY0" fmla="*/ 6842760 h 6875247"/>
              <a:gd name="connsiteX1" fmla="*/ 6865620 w 8484054"/>
              <a:gd name="connsiteY1" fmla="*/ 0 h 6875247"/>
              <a:gd name="connsiteX2" fmla="*/ 8483968 w 8484054"/>
              <a:gd name="connsiteY2" fmla="*/ 2203 h 6875247"/>
              <a:gd name="connsiteX3" fmla="*/ 8474688 w 8484054"/>
              <a:gd name="connsiteY3" fmla="*/ 6875247 h 6875247"/>
              <a:gd name="connsiteX4" fmla="*/ 0 w 8484054"/>
              <a:gd name="connsiteY4" fmla="*/ 6842760 h 6875247"/>
              <a:gd name="connsiteX0" fmla="*/ 0 w 8484575"/>
              <a:gd name="connsiteY0" fmla="*/ 6842760 h 6875247"/>
              <a:gd name="connsiteX1" fmla="*/ 6865620 w 8484575"/>
              <a:gd name="connsiteY1" fmla="*/ 0 h 6875247"/>
              <a:gd name="connsiteX2" fmla="*/ 8483968 w 8484575"/>
              <a:gd name="connsiteY2" fmla="*/ 2203 h 6875247"/>
              <a:gd name="connsiteX3" fmla="*/ 8480550 w 8484575"/>
              <a:gd name="connsiteY3" fmla="*/ 6875247 h 6875247"/>
              <a:gd name="connsiteX4" fmla="*/ 0 w 8484575"/>
              <a:gd name="connsiteY4" fmla="*/ 6842760 h 6875247"/>
              <a:gd name="connsiteX0" fmla="*/ 0 w 8497638"/>
              <a:gd name="connsiteY0" fmla="*/ 6816635 h 6875247"/>
              <a:gd name="connsiteX1" fmla="*/ 6878683 w 8497638"/>
              <a:gd name="connsiteY1" fmla="*/ 0 h 6875247"/>
              <a:gd name="connsiteX2" fmla="*/ 8497031 w 8497638"/>
              <a:gd name="connsiteY2" fmla="*/ 2203 h 6875247"/>
              <a:gd name="connsiteX3" fmla="*/ 8493613 w 8497638"/>
              <a:gd name="connsiteY3" fmla="*/ 6875247 h 6875247"/>
              <a:gd name="connsiteX4" fmla="*/ 0 w 8497638"/>
              <a:gd name="connsiteY4" fmla="*/ 6816635 h 6875247"/>
              <a:gd name="connsiteX0" fmla="*/ 0 w 8562952"/>
              <a:gd name="connsiteY0" fmla="*/ 6855824 h 6875247"/>
              <a:gd name="connsiteX1" fmla="*/ 6943997 w 8562952"/>
              <a:gd name="connsiteY1" fmla="*/ 0 h 6875247"/>
              <a:gd name="connsiteX2" fmla="*/ 8562345 w 8562952"/>
              <a:gd name="connsiteY2" fmla="*/ 2203 h 6875247"/>
              <a:gd name="connsiteX3" fmla="*/ 8558927 w 8562952"/>
              <a:gd name="connsiteY3" fmla="*/ 6875247 h 6875247"/>
              <a:gd name="connsiteX4" fmla="*/ 0 w 8562952"/>
              <a:gd name="connsiteY4" fmla="*/ 6855824 h 6875247"/>
              <a:gd name="connsiteX0" fmla="*/ 0 w 8562383"/>
              <a:gd name="connsiteY0" fmla="*/ 6855824 h 6862184"/>
              <a:gd name="connsiteX1" fmla="*/ 6943997 w 8562383"/>
              <a:gd name="connsiteY1" fmla="*/ 0 h 6862184"/>
              <a:gd name="connsiteX2" fmla="*/ 8562345 w 8562383"/>
              <a:gd name="connsiteY2" fmla="*/ 2203 h 6862184"/>
              <a:gd name="connsiteX3" fmla="*/ 8545865 w 8562383"/>
              <a:gd name="connsiteY3" fmla="*/ 6862184 h 6862184"/>
              <a:gd name="connsiteX4" fmla="*/ 0 w 8562383"/>
              <a:gd name="connsiteY4" fmla="*/ 6855824 h 686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2383" h="6862184">
                <a:moveTo>
                  <a:pt x="0" y="6855824"/>
                </a:moveTo>
                <a:lnTo>
                  <a:pt x="6943997" y="0"/>
                </a:lnTo>
                <a:lnTo>
                  <a:pt x="8562345" y="2203"/>
                </a:lnTo>
                <a:cubicBezTo>
                  <a:pt x="8563159" y="2328387"/>
                  <a:pt x="8550912" y="4577031"/>
                  <a:pt x="8545865" y="6862184"/>
                </a:cubicBezTo>
                <a:lnTo>
                  <a:pt x="0" y="6855824"/>
                </a:lnTo>
                <a:close/>
              </a:path>
            </a:pathLst>
          </a:custGeom>
          <a:solidFill>
            <a:schemeClr val="bg1">
              <a:lumMod val="95000"/>
            </a:schemeClr>
          </a:solidFill>
          <a:ln>
            <a:noFill/>
          </a:ln>
        </p:spPr>
        <p:txBody>
          <a:bodyPr/>
          <a:lstStyle>
            <a:lvl1pPr>
              <a:defRPr>
                <a:solidFill>
                  <a:schemeClr val="bg1">
                    <a:lumMod val="75000"/>
                  </a:schemeClr>
                </a:solidFill>
              </a:defRPr>
            </a:lvl1pPr>
          </a:lstStyle>
          <a:p>
            <a:r>
              <a:rPr lang="en-US" noProof="0"/>
              <a:t>Click icon to add picture</a:t>
            </a:r>
          </a:p>
        </p:txBody>
      </p:sp>
      <p:sp>
        <p:nvSpPr>
          <p:cNvPr id="6" name="Slide Number Placeholder 5"/>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 Permanente Medicine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Large Text Blue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noAutofit/>
          </a:bodyPr>
          <a:lstStyle>
            <a:lvl1pPr>
              <a:spcBef>
                <a:spcPts val="1200"/>
              </a:spcBef>
              <a:defRPr sz="2800"/>
            </a:lvl1pPr>
            <a:lvl2pPr marL="0" indent="0">
              <a:spcBef>
                <a:spcPts val="1600"/>
              </a:spcBef>
              <a:buFontTx/>
              <a:buNone/>
              <a:defRPr sz="3600"/>
            </a:lvl2pPr>
            <a:lvl3pPr marL="180975" indent="-180975">
              <a:spcBef>
                <a:spcPts val="1600"/>
              </a:spcBef>
              <a:buFontTx/>
              <a:buNone/>
              <a:tabLst/>
              <a:defRPr sz="3600"/>
            </a:lvl3pPr>
            <a:lvl4pPr marL="1371600" indent="-431800">
              <a:spcBef>
                <a:spcPts val="1200"/>
              </a:spcBef>
              <a:buFont typeface=".AppleSystemUIFont" charset="-120"/>
              <a:buChar char="—"/>
              <a:tabLst/>
              <a:defRPr sz="2000" i="1"/>
            </a:lvl4pPr>
            <a:lvl5pPr marL="290513" indent="-290513">
              <a:spcBef>
                <a:spcPts val="800"/>
              </a:spcBef>
              <a:buFont typeface="Arial" charset="0"/>
              <a:buChar char="•"/>
              <a:tabLst/>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 Permanente Medicine</a:t>
            </a:r>
          </a:p>
        </p:txBody>
      </p:sp>
      <p:pic>
        <p:nvPicPr>
          <p:cNvPr id="4" name="Picture 3" descr="Logo: Permanente Medicine">
            <a:extLst>
              <a:ext uri="{FF2B5EF4-FFF2-40B4-BE49-F238E27FC236}">
                <a16:creationId xmlns:a16="http://schemas.microsoft.com/office/drawing/2014/main" id="{AACA967C-8BF9-BD32-B696-8124DE8A80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flipV="1">
            <a:off x="10249855" y="6414970"/>
            <a:ext cx="1561823" cy="10509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Large Text Blue 2">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5B784-B8FF-D012-99F6-A4EC19B4E62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366" t="-87" r="-13875" b="51581"/>
          <a:stretch/>
        </p:blipFill>
        <p:spPr>
          <a:xfrm rot="10800000">
            <a:off x="6959110" y="0"/>
            <a:ext cx="5232890" cy="4113408"/>
          </a:xfrm>
          <a:prstGeom prst="rect">
            <a:avLst/>
          </a:prstGeom>
        </p:spPr>
      </p:pic>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noAutofit/>
          </a:bodyPr>
          <a:lstStyle>
            <a:lvl1pPr>
              <a:spcBef>
                <a:spcPts val="1200"/>
              </a:spcBef>
              <a:defRPr sz="2800"/>
            </a:lvl1pPr>
            <a:lvl2pPr marL="0" indent="0">
              <a:spcBef>
                <a:spcPts val="1600"/>
              </a:spcBef>
              <a:buFontTx/>
              <a:buNone/>
              <a:defRPr sz="3600"/>
            </a:lvl2pPr>
            <a:lvl3pPr marL="180975" indent="-180975">
              <a:spcBef>
                <a:spcPts val="1600"/>
              </a:spcBef>
              <a:buFontTx/>
              <a:buNone/>
              <a:tabLst/>
              <a:defRPr sz="3600"/>
            </a:lvl3pPr>
            <a:lvl4pPr marL="1371600" indent="-431800">
              <a:spcBef>
                <a:spcPts val="1200"/>
              </a:spcBef>
              <a:buFont typeface=".AppleSystemUIFont" charset="-120"/>
              <a:buChar char="—"/>
              <a:tabLst/>
              <a:defRPr sz="2000" i="1"/>
            </a:lvl4pPr>
            <a:lvl5pPr marL="290513" indent="-290513">
              <a:spcBef>
                <a:spcPts val="800"/>
              </a:spcBef>
              <a:buFont typeface="Arial" charset="0"/>
              <a:buChar char="•"/>
              <a:tabLst/>
              <a:defRPr sz="2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 Permanente Medicine</a:t>
            </a:r>
          </a:p>
        </p:txBody>
      </p:sp>
      <p:pic>
        <p:nvPicPr>
          <p:cNvPr id="8" name="Picture 7" descr="Logo: Permanente Medicine">
            <a:extLst>
              <a:ext uri="{FF2B5EF4-FFF2-40B4-BE49-F238E27FC236}">
                <a16:creationId xmlns:a16="http://schemas.microsoft.com/office/drawing/2014/main" id="{C60F4A9E-9C2B-FE4D-5FA2-4E59B7CC56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flipH="1" flipV="1">
            <a:off x="10249855" y="6414970"/>
            <a:ext cx="1561823" cy="105094"/>
          </a:xfrm>
          <a:prstGeom prst="rect">
            <a:avLst/>
          </a:prstGeom>
        </p:spPr>
      </p:pic>
    </p:spTree>
    <p:extLst>
      <p:ext uri="{BB962C8B-B14F-4D97-AF65-F5344CB8AC3E}">
        <p14:creationId xmlns:p14="http://schemas.microsoft.com/office/powerpoint/2010/main" val="3312846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Large Text Gradient 1">
    <p:bg>
      <p:bgPr>
        <a:gradFill>
          <a:gsLst>
            <a:gs pos="56000">
              <a:srgbClr val="009CBD"/>
            </a:gs>
            <a:gs pos="25000">
              <a:srgbClr val="003B71"/>
            </a:gs>
            <a:gs pos="87000">
              <a:srgbClr val="846EAD"/>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hasCustomPrompt="1"/>
          </p:nvPr>
        </p:nvSpPr>
        <p:spPr/>
        <p:txBody>
          <a:bodyPr>
            <a:noAutofit/>
          </a:bodyPr>
          <a:lstStyle>
            <a:lvl1pPr>
              <a:spcBef>
                <a:spcPts val="1200"/>
              </a:spcBef>
              <a:defRPr sz="2800"/>
            </a:lvl1pPr>
            <a:lvl2pPr marL="0" indent="0">
              <a:spcBef>
                <a:spcPts val="1600"/>
              </a:spcBef>
              <a:buFontTx/>
              <a:buNone/>
              <a:defRPr sz="3600"/>
            </a:lvl2pPr>
            <a:lvl3pPr marL="180975" indent="-180975">
              <a:spcBef>
                <a:spcPts val="1600"/>
              </a:spcBef>
              <a:buFontTx/>
              <a:buNone/>
              <a:tabLst/>
              <a:defRPr sz="3600"/>
            </a:lvl3pPr>
            <a:lvl4pPr marL="1371600" indent="-431800">
              <a:spcBef>
                <a:spcPts val="1200"/>
              </a:spcBef>
              <a:buFont typeface=".AppleSystemUIFont" charset="-120"/>
              <a:buChar char="—"/>
              <a:tabLst/>
              <a:defRPr sz="2000" i="1"/>
            </a:lvl4pPr>
            <a:lvl5pPr marL="290513" indent="-290513">
              <a:spcBef>
                <a:spcPts val="800"/>
              </a:spcBef>
              <a:buFont typeface="Arial" charset="0"/>
              <a:buChar char="•"/>
              <a:tabLst/>
              <a:defRPr sz="2000"/>
            </a:lvl5pPr>
          </a:lstStyle>
          <a:p>
            <a:pPr lvl="0"/>
            <a:r>
              <a:rPr lang="en-US" noProof="0"/>
              <a:t>Keep all text 18pt and larger, or 14pt bold and larger to meet contrast minimums across the lightest part of the gradient.</a:t>
            </a:r>
          </a:p>
        </p:txBody>
      </p:sp>
      <p:sp>
        <p:nvSpPr>
          <p:cNvPr id="6" name="Slide Number Placeholder 5"/>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 Permanente Medicine</a:t>
            </a:r>
          </a:p>
        </p:txBody>
      </p:sp>
      <p:pic>
        <p:nvPicPr>
          <p:cNvPr id="4" name="Picture 3" descr="Logo: Permanente Medicine">
            <a:extLst>
              <a:ext uri="{FF2B5EF4-FFF2-40B4-BE49-F238E27FC236}">
                <a16:creationId xmlns:a16="http://schemas.microsoft.com/office/drawing/2014/main" id="{06CF6EC5-0749-3CF7-8C0A-CD56820FE6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flipV="1">
            <a:off x="10249855" y="6414970"/>
            <a:ext cx="1561823" cy="105094"/>
          </a:xfrm>
          <a:prstGeom prst="rect">
            <a:avLst/>
          </a:prstGeom>
        </p:spPr>
      </p:pic>
    </p:spTree>
    <p:extLst>
      <p:ext uri="{BB962C8B-B14F-4D97-AF65-F5344CB8AC3E}">
        <p14:creationId xmlns:p14="http://schemas.microsoft.com/office/powerpoint/2010/main" val="185389129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Column Content 2">
    <p:spTree>
      <p:nvGrpSpPr>
        <p:cNvPr id="1" name=""/>
        <p:cNvGrpSpPr/>
        <p:nvPr/>
      </p:nvGrpSpPr>
      <p:grpSpPr>
        <a:xfrm>
          <a:off x="0" y="0"/>
          <a:ext cx="0" cy="0"/>
          <a:chOff x="0" y="0"/>
          <a:chExt cx="0" cy="0"/>
        </a:xfrm>
      </p:grpSpPr>
      <p:sp>
        <p:nvSpPr>
          <p:cNvPr id="21" name="Freeform 20">
            <a:extLst>
              <a:ext uri="{C183D7F6-B498-43B3-948B-1728B52AA6E4}">
                <adec:decorative xmlns:adec="http://schemas.microsoft.com/office/drawing/2017/decorative" val="1"/>
              </a:ext>
            </a:extLst>
          </p:cNvPr>
          <p:cNvSpPr/>
          <p:nvPr userDrawn="1"/>
        </p:nvSpPr>
        <p:spPr>
          <a:xfrm>
            <a:off x="9634955" y="0"/>
            <a:ext cx="2557045" cy="405062"/>
          </a:xfrm>
          <a:custGeom>
            <a:avLst/>
            <a:gdLst>
              <a:gd name="connsiteX0" fmla="*/ 407877 w 2557045"/>
              <a:gd name="connsiteY0" fmla="*/ 0 h 405062"/>
              <a:gd name="connsiteX1" fmla="*/ 2557045 w 2557045"/>
              <a:gd name="connsiteY1" fmla="*/ 0 h 405062"/>
              <a:gd name="connsiteX2" fmla="*/ 2557045 w 2557045"/>
              <a:gd name="connsiteY2" fmla="*/ 405062 h 405062"/>
              <a:gd name="connsiteX3" fmla="*/ 0 w 2557045"/>
              <a:gd name="connsiteY3" fmla="*/ 405062 h 405062"/>
              <a:gd name="connsiteX4" fmla="*/ 407877 w 2557045"/>
              <a:gd name="connsiteY4" fmla="*/ 0 h 40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045" h="405062">
                <a:moveTo>
                  <a:pt x="407877" y="0"/>
                </a:moveTo>
                <a:lnTo>
                  <a:pt x="2557045" y="0"/>
                </a:lnTo>
                <a:lnTo>
                  <a:pt x="2557045" y="405062"/>
                </a:lnTo>
                <a:lnTo>
                  <a:pt x="0" y="405062"/>
                </a:lnTo>
                <a:lnTo>
                  <a:pt x="407877" y="0"/>
                </a:lnTo>
                <a:close/>
              </a:path>
            </a:pathLst>
          </a:custGeom>
          <a:solidFill>
            <a:srgbClr val="8D6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reeform 8">
            <a:extLst>
              <a:ext uri="{C183D7F6-B498-43B3-948B-1728B52AA6E4}">
                <adec:decorative xmlns:adec="http://schemas.microsoft.com/office/drawing/2017/decorative" val="1"/>
              </a:ext>
            </a:extLst>
          </p:cNvPr>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6B54077-DDC4-8645-A9B4-3523D661A7EA}" type="slidenum">
              <a:rPr lang="en-US" noProof="0" smtClean="0"/>
              <a:pPr/>
              <a:t>‹#›</a:t>
            </a:fld>
            <a:endParaRPr lang="en-US" noProof="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noProof="0"/>
              <a:t>© Permanente Medicine</a:t>
            </a:r>
            <a:endParaRPr lang="en-US" noProof="0" dirty="0"/>
          </a:p>
        </p:txBody>
      </p:sp>
    </p:spTree>
    <p:extLst>
      <p:ext uri="{BB962C8B-B14F-4D97-AF65-F5344CB8AC3E}">
        <p14:creationId xmlns:p14="http://schemas.microsoft.com/office/powerpoint/2010/main" val="3762327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Large Text Gradient 2">
    <p:bg>
      <p:bgPr>
        <a:gradFill>
          <a:gsLst>
            <a:gs pos="75000">
              <a:schemeClr val="accent5"/>
            </a:gs>
            <a:gs pos="55000">
              <a:schemeClr val="accent2"/>
            </a:gs>
            <a:gs pos="100000">
              <a:schemeClr val="accent3"/>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noProof="0"/>
              <a:t>Click to edit Master title style</a:t>
            </a:r>
          </a:p>
        </p:txBody>
      </p:sp>
      <p:pic>
        <p:nvPicPr>
          <p:cNvPr id="4" name="Picture 3">
            <a:extLst>
              <a:ext uri="{FF2B5EF4-FFF2-40B4-BE49-F238E27FC236}">
                <a16:creationId xmlns:a16="http://schemas.microsoft.com/office/drawing/2014/main" id="{0BC37890-C46F-B68F-A4F5-59EEEDF76FA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288" r="13024"/>
          <a:stretch/>
        </p:blipFill>
        <p:spPr>
          <a:xfrm>
            <a:off x="9005778" y="0"/>
            <a:ext cx="3186222" cy="3234699"/>
          </a:xfrm>
          <a:prstGeom prst="rect">
            <a:avLst/>
          </a:prstGeom>
        </p:spPr>
      </p:pic>
      <p:sp>
        <p:nvSpPr>
          <p:cNvPr id="3" name="Content Placeholder 2"/>
          <p:cNvSpPr>
            <a:spLocks noGrp="1"/>
          </p:cNvSpPr>
          <p:nvPr>
            <p:ph idx="1"/>
          </p:nvPr>
        </p:nvSpPr>
        <p:spPr/>
        <p:txBody>
          <a:bodyPr>
            <a:noAutofit/>
          </a:bodyPr>
          <a:lstStyle>
            <a:lvl1pPr>
              <a:spcBef>
                <a:spcPts val="1200"/>
              </a:spcBef>
              <a:defRPr sz="2800">
                <a:solidFill>
                  <a:schemeClr val="bg1"/>
                </a:solidFill>
              </a:defRPr>
            </a:lvl1pPr>
            <a:lvl2pPr marL="0" indent="0">
              <a:spcBef>
                <a:spcPts val="1600"/>
              </a:spcBef>
              <a:buFontTx/>
              <a:buNone/>
              <a:defRPr sz="3600">
                <a:solidFill>
                  <a:schemeClr val="bg1"/>
                </a:solidFill>
              </a:defRPr>
            </a:lvl2pPr>
            <a:lvl3pPr marL="180975" indent="-180975">
              <a:spcBef>
                <a:spcPts val="1600"/>
              </a:spcBef>
              <a:buFontTx/>
              <a:buNone/>
              <a:tabLst/>
              <a:defRPr sz="3600">
                <a:solidFill>
                  <a:schemeClr val="bg1"/>
                </a:solidFill>
              </a:defRPr>
            </a:lvl3pPr>
            <a:lvl4pPr marL="1371600" indent="-431800">
              <a:spcBef>
                <a:spcPts val="1200"/>
              </a:spcBef>
              <a:buFont typeface=".AppleSystemUIFont" charset="-120"/>
              <a:buChar char="—"/>
              <a:tabLst/>
              <a:defRPr sz="2000" i="1">
                <a:solidFill>
                  <a:schemeClr val="bg1"/>
                </a:solidFill>
              </a:defRPr>
            </a:lvl4pPr>
            <a:lvl5pPr marL="290513" indent="-290513">
              <a:spcBef>
                <a:spcPts val="800"/>
              </a:spcBef>
              <a:buFont typeface="Arial" charset="0"/>
              <a:buChar char="•"/>
              <a:tabLst/>
              <a:defRPr sz="20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 Permanente Medicine</a:t>
            </a:r>
            <a:endParaRPr lang="en-US" noProof="0" dirty="0"/>
          </a:p>
        </p:txBody>
      </p:sp>
    </p:spTree>
    <p:extLst>
      <p:ext uri="{BB962C8B-B14F-4D97-AF65-F5344CB8AC3E}">
        <p14:creationId xmlns:p14="http://schemas.microsoft.com/office/powerpoint/2010/main" val="250696218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No Element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 Permanente Medicine</a:t>
            </a:r>
          </a:p>
        </p:txBody>
      </p:sp>
    </p:spTree>
    <p:extLst>
      <p:ext uri="{BB962C8B-B14F-4D97-AF65-F5344CB8AC3E}">
        <p14:creationId xmlns:p14="http://schemas.microsoft.com/office/powerpoint/2010/main" val="2142836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wer left blue shap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B479FD-E9A3-1906-968F-2754A567FC9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318" r="45407" b="60322"/>
          <a:stretch/>
        </p:blipFill>
        <p:spPr>
          <a:xfrm>
            <a:off x="6884" y="-41302"/>
            <a:ext cx="6342353" cy="6899302"/>
          </a:xfrm>
          <a:prstGeom prst="rect">
            <a:avLst/>
          </a:prstGeom>
        </p:spPr>
      </p:pic>
      <p:sp>
        <p:nvSpPr>
          <p:cNvPr id="2" name="Title 1"/>
          <p:cNvSpPr>
            <a:spLocks noGrp="1"/>
          </p:cNvSpPr>
          <p:nvPr>
            <p:ph type="title"/>
          </p:nvPr>
        </p:nvSpPr>
        <p:spPr>
          <a:xfrm>
            <a:off x="1271649" y="342901"/>
            <a:ext cx="11430000" cy="716972"/>
          </a:xfrm>
        </p:spPr>
        <p:txBody>
          <a:bodyPr/>
          <a:lstStyle/>
          <a:p>
            <a:r>
              <a:rPr lang="en-US" noProof="0"/>
              <a:t>Click to edit Master title style</a:t>
            </a:r>
          </a:p>
        </p:txBody>
      </p:sp>
      <p:sp>
        <p:nvSpPr>
          <p:cNvPr id="3" name="Content Placeholder 2"/>
          <p:cNvSpPr>
            <a:spLocks noGrp="1"/>
          </p:cNvSpPr>
          <p:nvPr>
            <p:ph idx="1"/>
          </p:nvPr>
        </p:nvSpPr>
        <p:spPr>
          <a:xfrm>
            <a:off x="6460176" y="1485900"/>
            <a:ext cx="5350823" cy="4686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C3BC83A5-B3D3-FC99-60A2-1F608981FA67}"/>
              </a:ext>
            </a:extLst>
          </p:cNvPr>
          <p:cNvSpPr>
            <a:spLocks noGrp="1"/>
          </p:cNvSpPr>
          <p:nvPr>
            <p:ph idx="13" hasCustomPrompt="1"/>
          </p:nvPr>
        </p:nvSpPr>
        <p:spPr>
          <a:xfrm>
            <a:off x="390511" y="2932710"/>
            <a:ext cx="2650178" cy="3925290"/>
          </a:xfr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Side bar, subtitle, subhead, or a statement goes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6B54077-DDC4-8645-A9B4-3523D661A7EA}" type="slidenum">
              <a:rPr lang="en-US" noProof="0" smtClean="0"/>
              <a:pPr/>
              <a:t>‹#›</a:t>
            </a:fld>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noProof="0"/>
              <a:t>© Permanente Medicine</a:t>
            </a:r>
          </a:p>
        </p:txBody>
      </p:sp>
    </p:spTree>
    <p:extLst>
      <p:ext uri="{BB962C8B-B14F-4D97-AF65-F5344CB8AC3E}">
        <p14:creationId xmlns:p14="http://schemas.microsoft.com/office/powerpoint/2010/main" val="416336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Upper right blue shape">
    <p:spTree>
      <p:nvGrpSpPr>
        <p:cNvPr id="1" name=""/>
        <p:cNvGrpSpPr/>
        <p:nvPr/>
      </p:nvGrpSpPr>
      <p:grpSpPr>
        <a:xfrm>
          <a:off x="0" y="0"/>
          <a:ext cx="0" cy="0"/>
          <a:chOff x="0" y="0"/>
          <a:chExt cx="0" cy="0"/>
        </a:xfrm>
      </p:grpSpPr>
      <p:sp>
        <p:nvSpPr>
          <p:cNvPr id="2" name="Title 1"/>
          <p:cNvSpPr>
            <a:spLocks noGrp="1"/>
          </p:cNvSpPr>
          <p:nvPr>
            <p:ph type="title"/>
          </p:nvPr>
        </p:nvSpPr>
        <p:spPr>
          <a:xfrm>
            <a:off x="409698" y="342901"/>
            <a:ext cx="11430000" cy="716972"/>
          </a:xfrm>
        </p:spPr>
        <p:txBody>
          <a:bodyPr/>
          <a:lstStyle/>
          <a:p>
            <a:r>
              <a:rPr lang="en-US" noProof="0"/>
              <a:t>Click to edit Master title style</a:t>
            </a:r>
          </a:p>
        </p:txBody>
      </p:sp>
      <p:sp>
        <p:nvSpPr>
          <p:cNvPr id="3" name="Content Placeholder 2"/>
          <p:cNvSpPr>
            <a:spLocks noGrp="1"/>
          </p:cNvSpPr>
          <p:nvPr>
            <p:ph idx="1"/>
          </p:nvPr>
        </p:nvSpPr>
        <p:spPr>
          <a:xfrm>
            <a:off x="409698" y="1485900"/>
            <a:ext cx="5350823" cy="4686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4" name="Picture 3">
            <a:extLst>
              <a:ext uri="{FF2B5EF4-FFF2-40B4-BE49-F238E27FC236}">
                <a16:creationId xmlns:a16="http://schemas.microsoft.com/office/drawing/2014/main" id="{98B479FD-E9A3-1906-968F-2754A567FC9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65" t="31908" r="73890" b="28414"/>
          <a:stretch/>
        </p:blipFill>
        <p:spPr>
          <a:xfrm flipV="1">
            <a:off x="5849647" y="0"/>
            <a:ext cx="6342353" cy="6899302"/>
          </a:xfrm>
          <a:prstGeom prst="rect">
            <a:avLst/>
          </a:prstGeom>
        </p:spPr>
      </p:pic>
      <p:sp>
        <p:nvSpPr>
          <p:cNvPr id="7" name="TextBox 6">
            <a:extLst>
              <a:ext uri="{FF2B5EF4-FFF2-40B4-BE49-F238E27FC236}">
                <a16:creationId xmlns:a16="http://schemas.microsoft.com/office/drawing/2014/main" id="{D43CE22B-583B-2CD2-1E67-758DA64FA9E0}"/>
              </a:ext>
            </a:extLst>
          </p:cNvPr>
          <p:cNvSpPr txBox="1"/>
          <p:nvPr userDrawn="1"/>
        </p:nvSpPr>
        <p:spPr>
          <a:xfrm>
            <a:off x="7564583" y="41565"/>
            <a:ext cx="569344" cy="820881"/>
          </a:xfrm>
          <a:prstGeom prst="rect">
            <a:avLst/>
          </a:prstGeom>
          <a:noFill/>
        </p:spPr>
        <p:txBody>
          <a:bodyPr wrap="square" lIns="0" tIns="0" rIns="0" bIns="0" rtlCol="0">
            <a:noAutofit/>
          </a:bodyPr>
          <a:lstStyle/>
          <a:p>
            <a:r>
              <a:rPr lang="en-US" sz="20000" noProof="0">
                <a:solidFill>
                  <a:schemeClr val="bg1"/>
                </a:solidFill>
              </a:rPr>
              <a:t>“</a:t>
            </a:r>
          </a:p>
        </p:txBody>
      </p:sp>
      <p:sp>
        <p:nvSpPr>
          <p:cNvPr id="10" name="Content Placeholder 2">
            <a:extLst>
              <a:ext uri="{FF2B5EF4-FFF2-40B4-BE49-F238E27FC236}">
                <a16:creationId xmlns:a16="http://schemas.microsoft.com/office/drawing/2014/main" id="{C3BC83A5-B3D3-FC99-60A2-1F608981FA67}"/>
              </a:ext>
            </a:extLst>
          </p:cNvPr>
          <p:cNvSpPr>
            <a:spLocks noGrp="1"/>
          </p:cNvSpPr>
          <p:nvPr>
            <p:ph idx="13" hasCustomPrompt="1"/>
          </p:nvPr>
        </p:nvSpPr>
        <p:spPr>
          <a:xfrm>
            <a:off x="8549639" y="1007919"/>
            <a:ext cx="3290059" cy="3002230"/>
          </a:xfr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A pull quote goes here</a:t>
            </a:r>
          </a:p>
        </p:txBody>
      </p:sp>
      <p:sp>
        <p:nvSpPr>
          <p:cNvPr id="8" name="TextBox 7">
            <a:extLst>
              <a:ext uri="{FF2B5EF4-FFF2-40B4-BE49-F238E27FC236}">
                <a16:creationId xmlns:a16="http://schemas.microsoft.com/office/drawing/2014/main" id="{021E66DC-4D27-ABC5-D2BE-213BB4C4D5B6}"/>
              </a:ext>
            </a:extLst>
          </p:cNvPr>
          <p:cNvSpPr txBox="1"/>
          <p:nvPr userDrawn="1"/>
        </p:nvSpPr>
        <p:spPr>
          <a:xfrm rot="10800000">
            <a:off x="11422102" y="4494068"/>
            <a:ext cx="569344" cy="820881"/>
          </a:xfrm>
          <a:prstGeom prst="rect">
            <a:avLst/>
          </a:prstGeom>
          <a:noFill/>
        </p:spPr>
        <p:txBody>
          <a:bodyPr wrap="square" lIns="0" tIns="0" rIns="0" bIns="0" rtlCol="0">
            <a:noAutofit/>
          </a:bodyPr>
          <a:lstStyle/>
          <a:p>
            <a:r>
              <a:rPr lang="en-US" sz="20000" noProof="0">
                <a:solidFill>
                  <a:schemeClr val="bg1"/>
                </a:solidFill>
              </a:rPr>
              <a:t>“</a:t>
            </a:r>
          </a:p>
        </p:txBody>
      </p:sp>
      <p:sp>
        <p:nvSpPr>
          <p:cNvPr id="6" name="Slide Number Placeholder 5"/>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 Permanente Medicine</a:t>
            </a:r>
          </a:p>
        </p:txBody>
      </p:sp>
    </p:spTree>
    <p:extLst>
      <p:ext uri="{BB962C8B-B14F-4D97-AF65-F5344CB8AC3E}">
        <p14:creationId xmlns:p14="http://schemas.microsoft.com/office/powerpoint/2010/main" val="315311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No Elements 2">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1"/>
            <a:ext cx="11430000" cy="716972"/>
          </a:xfrm>
        </p:spPr>
        <p:txBody>
          <a:bodyPr/>
          <a:lstStyle/>
          <a:p>
            <a:r>
              <a:rPr lang="en-US" noProof="0"/>
              <a:t>Click to edit Master title style</a:t>
            </a:r>
          </a:p>
        </p:txBody>
      </p:sp>
      <p:sp>
        <p:nvSpPr>
          <p:cNvPr id="3" name="Content Placeholder 2"/>
          <p:cNvSpPr>
            <a:spLocks noGrp="1"/>
          </p:cNvSpPr>
          <p:nvPr>
            <p:ph idx="1"/>
          </p:nvPr>
        </p:nvSpPr>
        <p:spPr>
          <a:xfrm>
            <a:off x="381000" y="1485900"/>
            <a:ext cx="5350823" cy="4686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Slide Number Placeholder 5"/>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5" name="Footer Placeholder 4"/>
          <p:cNvSpPr>
            <a:spLocks noGrp="1"/>
          </p:cNvSpPr>
          <p:nvPr>
            <p:ph type="ftr" sz="quarter" idx="11"/>
          </p:nvPr>
        </p:nvSpPr>
        <p:spPr/>
        <p:txBody>
          <a:bodyPr/>
          <a:lstStyle/>
          <a:p>
            <a:r>
              <a:rPr lang="en-US" noProof="0"/>
              <a:t>© Permanente Medicine</a:t>
            </a:r>
          </a:p>
        </p:txBody>
      </p:sp>
    </p:spTree>
    <p:extLst>
      <p:ext uri="{BB962C8B-B14F-4D97-AF65-F5344CB8AC3E}">
        <p14:creationId xmlns:p14="http://schemas.microsoft.com/office/powerpoint/2010/main" val="1975020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2-Column No Elem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3316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6" name="Footer Placeholder 5"/>
          <p:cNvSpPr>
            <a:spLocks noGrp="1"/>
          </p:cNvSpPr>
          <p:nvPr>
            <p:ph type="ftr" sz="quarter" idx="11"/>
          </p:nvPr>
        </p:nvSpPr>
        <p:spPr/>
        <p:txBody>
          <a:bodyPr/>
          <a:lstStyle/>
          <a:p>
            <a:r>
              <a:rPr lang="en-US" noProof="0"/>
              <a:t>© Permanente Medicine</a:t>
            </a:r>
          </a:p>
        </p:txBody>
      </p:sp>
    </p:spTree>
    <p:extLst>
      <p:ext uri="{BB962C8B-B14F-4D97-AF65-F5344CB8AC3E}">
        <p14:creationId xmlns:p14="http://schemas.microsoft.com/office/powerpoint/2010/main" val="1497031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5" name="Slide Number Placeholder 4"/>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4" name="Footer Placeholder 3"/>
          <p:cNvSpPr>
            <a:spLocks noGrp="1"/>
          </p:cNvSpPr>
          <p:nvPr>
            <p:ph type="ftr" sz="quarter" idx="11"/>
          </p:nvPr>
        </p:nvSpPr>
        <p:spPr/>
        <p:txBody>
          <a:bodyPr/>
          <a:lstStyle/>
          <a:p>
            <a:r>
              <a:rPr lang="en-US" noProof="0"/>
              <a:t>© Permanente Medicine</a:t>
            </a:r>
          </a:p>
        </p:txBody>
      </p:sp>
    </p:spTree>
    <p:extLst>
      <p:ext uri="{BB962C8B-B14F-4D97-AF65-F5344CB8AC3E}">
        <p14:creationId xmlns:p14="http://schemas.microsoft.com/office/powerpoint/2010/main" val="35696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ign Off 1">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6A302D-B807-BCBB-0943-5870D77A7515}"/>
              </a:ext>
              <a:ext uri="{C183D7F6-B498-43B3-948B-1728B52AA6E4}">
                <adec:decorative xmlns:adec="http://schemas.microsoft.com/office/drawing/2017/decorative" val="1"/>
              </a:ext>
            </a:extLst>
          </p:cNvPr>
          <p:cNvGrpSpPr/>
          <p:nvPr userDrawn="1"/>
        </p:nvGrpSpPr>
        <p:grpSpPr>
          <a:xfrm>
            <a:off x="1" y="0"/>
            <a:ext cx="12191998" cy="11168523"/>
            <a:chOff x="1" y="0"/>
            <a:chExt cx="12191998" cy="11168523"/>
          </a:xfrm>
        </p:grpSpPr>
        <p:sp>
          <p:nvSpPr>
            <p:cNvPr id="26" name="Freeform 25">
              <a:extLst>
                <a:ext uri="{C183D7F6-B498-43B3-948B-1728B52AA6E4}">
                  <adec:decorative xmlns:adec="http://schemas.microsoft.com/office/drawing/2017/decorative" val="1"/>
                </a:ext>
              </a:extLst>
            </p:cNvPr>
            <p:cNvSpPr/>
            <p:nvPr userDrawn="1"/>
          </p:nvSpPr>
          <p:spPr>
            <a:xfrm rot="2700000">
              <a:off x="4210147" y="1543147"/>
              <a:ext cx="3771707" cy="3771707"/>
            </a:xfrm>
            <a:custGeom>
              <a:avLst/>
              <a:gdLst>
                <a:gd name="connsiteX0" fmla="*/ 0 w 3771707"/>
                <a:gd name="connsiteY0" fmla="*/ 0 h 3771707"/>
                <a:gd name="connsiteX1" fmla="*/ 3771707 w 3771707"/>
                <a:gd name="connsiteY1" fmla="*/ 0 h 3771707"/>
                <a:gd name="connsiteX2" fmla="*/ 3771707 w 3771707"/>
                <a:gd name="connsiteY2" fmla="*/ 3771707 h 3771707"/>
                <a:gd name="connsiteX3" fmla="*/ 0 w 3771707"/>
                <a:gd name="connsiteY3" fmla="*/ 3771707 h 3771707"/>
                <a:gd name="connsiteX4" fmla="*/ 0 w 3771707"/>
                <a:gd name="connsiteY4" fmla="*/ 0 h 377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707" h="3771707">
                  <a:moveTo>
                    <a:pt x="0" y="0"/>
                  </a:moveTo>
                  <a:lnTo>
                    <a:pt x="3771707" y="0"/>
                  </a:lnTo>
                  <a:lnTo>
                    <a:pt x="3771707" y="3771707"/>
                  </a:lnTo>
                  <a:lnTo>
                    <a:pt x="0" y="3771707"/>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Freeform 35">
              <a:extLst>
                <a:ext uri="{C183D7F6-B498-43B3-948B-1728B52AA6E4}">
                  <adec:decorative xmlns:adec="http://schemas.microsoft.com/office/drawing/2017/decorative" val="1"/>
                </a:ext>
              </a:extLst>
            </p:cNvPr>
            <p:cNvSpPr/>
            <p:nvPr userDrawn="1"/>
          </p:nvSpPr>
          <p:spPr>
            <a:xfrm rot="2700000">
              <a:off x="1785477" y="2547477"/>
              <a:ext cx="8621046" cy="8621046"/>
            </a:xfrm>
            <a:custGeom>
              <a:avLst/>
              <a:gdLst>
                <a:gd name="connsiteX0" fmla="*/ 1 w 8621046"/>
                <a:gd name="connsiteY0" fmla="*/ 3771707 h 8621046"/>
                <a:gd name="connsiteX1" fmla="*/ 3771707 w 8621046"/>
                <a:gd name="connsiteY1" fmla="*/ 3771707 h 8621046"/>
                <a:gd name="connsiteX2" fmla="*/ 3771708 w 8621046"/>
                <a:gd name="connsiteY2" fmla="*/ 0 h 8621046"/>
                <a:gd name="connsiteX3" fmla="*/ 8621046 w 8621046"/>
                <a:gd name="connsiteY3" fmla="*/ 0 h 8621046"/>
                <a:gd name="connsiteX4" fmla="*/ 0 w 8621046"/>
                <a:gd name="connsiteY4" fmla="*/ 8621046 h 8621046"/>
                <a:gd name="connsiteX5" fmla="*/ 1 w 8621046"/>
                <a:gd name="connsiteY5" fmla="*/ 3771707 h 862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21046" h="8621046">
                  <a:moveTo>
                    <a:pt x="1" y="3771707"/>
                  </a:moveTo>
                  <a:lnTo>
                    <a:pt x="3771707" y="3771707"/>
                  </a:lnTo>
                  <a:lnTo>
                    <a:pt x="3771708" y="0"/>
                  </a:lnTo>
                  <a:lnTo>
                    <a:pt x="8621046" y="0"/>
                  </a:lnTo>
                  <a:lnTo>
                    <a:pt x="0" y="8621046"/>
                  </a:lnTo>
                  <a:lnTo>
                    <a:pt x="1" y="377170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Freeform 30">
              <a:extLst>
                <a:ext uri="{C183D7F6-B498-43B3-948B-1728B52AA6E4}">
                  <adec:decorative xmlns:adec="http://schemas.microsoft.com/office/drawing/2017/decorative" val="1"/>
                </a:ext>
              </a:extLst>
            </p:cNvPr>
            <p:cNvSpPr/>
            <p:nvPr userDrawn="1"/>
          </p:nvSpPr>
          <p:spPr>
            <a:xfrm>
              <a:off x="1" y="0"/>
              <a:ext cx="12191998" cy="3429000"/>
            </a:xfrm>
            <a:custGeom>
              <a:avLst/>
              <a:gdLst>
                <a:gd name="connsiteX0" fmla="*/ 0 w 12191998"/>
                <a:gd name="connsiteY0" fmla="*/ 0 h 3429000"/>
                <a:gd name="connsiteX1" fmla="*/ 12191998 w 12191998"/>
                <a:gd name="connsiteY1" fmla="*/ 0 h 3429000"/>
                <a:gd name="connsiteX2" fmla="*/ 8762999 w 12191998"/>
                <a:gd name="connsiteY2" fmla="*/ 3429000 h 3429000"/>
                <a:gd name="connsiteX3" fmla="*/ 6095999 w 12191998"/>
                <a:gd name="connsiteY3" fmla="*/ 762000 h 3429000"/>
                <a:gd name="connsiteX4" fmla="*/ 3429000 w 12191998"/>
                <a:gd name="connsiteY4" fmla="*/ 3429000 h 3429000"/>
                <a:gd name="connsiteX5" fmla="*/ 0 w 12191998"/>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8" h="3429000">
                  <a:moveTo>
                    <a:pt x="0" y="0"/>
                  </a:moveTo>
                  <a:lnTo>
                    <a:pt x="12191998" y="0"/>
                  </a:lnTo>
                  <a:lnTo>
                    <a:pt x="8762999" y="3429000"/>
                  </a:lnTo>
                  <a:lnTo>
                    <a:pt x="6095999" y="762000"/>
                  </a:lnTo>
                  <a:lnTo>
                    <a:pt x="3429000" y="34290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8" name="Text Placeholder 4"/>
          <p:cNvSpPr>
            <a:spLocks noGrp="1"/>
          </p:cNvSpPr>
          <p:nvPr>
            <p:ph type="body" sz="quarter" idx="10"/>
          </p:nvPr>
        </p:nvSpPr>
        <p:spPr>
          <a:xfrm>
            <a:off x="3764280" y="3182299"/>
            <a:ext cx="4678680" cy="814516"/>
          </a:xfrm>
        </p:spPr>
        <p:txBody>
          <a:bodyPr>
            <a:noAutofit/>
          </a:bodyPr>
          <a:lstStyle>
            <a:lvl1pPr algn="ctr">
              <a:defRPr sz="2400" b="1">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Click to edit Master text styles</a:t>
            </a:r>
          </a:p>
        </p:txBody>
      </p:sp>
      <p:sp>
        <p:nvSpPr>
          <p:cNvPr id="6" name="Text Placeholder 4">
            <a:extLst>
              <a:ext uri="{FF2B5EF4-FFF2-40B4-BE49-F238E27FC236}">
                <a16:creationId xmlns:a16="http://schemas.microsoft.com/office/drawing/2014/main" id="{30AC3D53-27F8-2046-A930-390195B31D01}"/>
              </a:ext>
            </a:extLst>
          </p:cNvPr>
          <p:cNvSpPr>
            <a:spLocks noGrp="1"/>
          </p:cNvSpPr>
          <p:nvPr>
            <p:ph type="body" sz="quarter" idx="11" hasCustomPrompt="1"/>
          </p:nvPr>
        </p:nvSpPr>
        <p:spPr>
          <a:xfrm>
            <a:off x="2571135" y="4008847"/>
            <a:ext cx="7049729" cy="814516"/>
          </a:xfrm>
        </p:spPr>
        <p:txBody>
          <a:bodyPr>
            <a:noAutofit/>
          </a:bodyPr>
          <a:lstStyle>
            <a:lvl1pPr algn="ctr">
              <a:defRPr sz="1800" b="1">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URL</a:t>
            </a: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ign Off 2">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35D0AB-6CAF-6100-D23D-2145BD8DF35F}"/>
              </a:ext>
              <a:ext uri="{C183D7F6-B498-43B3-948B-1728B52AA6E4}">
                <adec:decorative xmlns:adec="http://schemas.microsoft.com/office/drawing/2017/decorative" val="1"/>
              </a:ext>
            </a:extLst>
          </p:cNvPr>
          <p:cNvGrpSpPr/>
          <p:nvPr userDrawn="1"/>
        </p:nvGrpSpPr>
        <p:grpSpPr>
          <a:xfrm>
            <a:off x="-21669" y="0"/>
            <a:ext cx="12235338" cy="6938087"/>
            <a:chOff x="-21669" y="0"/>
            <a:chExt cx="12235338" cy="6938087"/>
          </a:xfrm>
        </p:grpSpPr>
        <p:sp>
          <p:nvSpPr>
            <p:cNvPr id="7" name="Freeform 6">
              <a:extLst>
                <a:ext uri="{FF2B5EF4-FFF2-40B4-BE49-F238E27FC236}">
                  <a16:creationId xmlns:a16="http://schemas.microsoft.com/office/drawing/2014/main" id="{5857A967-54E6-F448-98E4-E980774CD30D}"/>
                </a:ext>
                <a:ext uri="{C183D7F6-B498-43B3-948B-1728B52AA6E4}">
                  <adec:decorative xmlns:adec="http://schemas.microsoft.com/office/drawing/2017/decorative" val="1"/>
                </a:ext>
              </a:extLst>
            </p:cNvPr>
            <p:cNvSpPr/>
            <p:nvPr userDrawn="1"/>
          </p:nvSpPr>
          <p:spPr>
            <a:xfrm>
              <a:off x="1616335" y="0"/>
              <a:ext cx="8959330" cy="6938087"/>
            </a:xfrm>
            <a:custGeom>
              <a:avLst/>
              <a:gdLst>
                <a:gd name="connsiteX0" fmla="*/ 3237886 w 8959330"/>
                <a:gd name="connsiteY0" fmla="*/ 0 h 6938087"/>
                <a:gd name="connsiteX1" fmla="*/ 5721446 w 8959330"/>
                <a:gd name="connsiteY1" fmla="*/ 0 h 6938087"/>
                <a:gd name="connsiteX2" fmla="*/ 8959330 w 8959330"/>
                <a:gd name="connsiteY2" fmla="*/ 3237884 h 6938087"/>
                <a:gd name="connsiteX3" fmla="*/ 5259127 w 8959330"/>
                <a:gd name="connsiteY3" fmla="*/ 6938087 h 6938087"/>
                <a:gd name="connsiteX4" fmla="*/ 3700203 w 8959330"/>
                <a:gd name="connsiteY4" fmla="*/ 6938087 h 6938087"/>
                <a:gd name="connsiteX5" fmla="*/ 0 w 8959330"/>
                <a:gd name="connsiteY5" fmla="*/ 3237885 h 6938087"/>
                <a:gd name="connsiteX6" fmla="*/ 3237886 w 8959330"/>
                <a:gd name="connsiteY6" fmla="*/ 0 h 693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9330" h="6938087">
                  <a:moveTo>
                    <a:pt x="3237886" y="0"/>
                  </a:moveTo>
                  <a:lnTo>
                    <a:pt x="5721446" y="0"/>
                  </a:lnTo>
                  <a:lnTo>
                    <a:pt x="8959330" y="3237884"/>
                  </a:lnTo>
                  <a:lnTo>
                    <a:pt x="5259127" y="6938087"/>
                  </a:lnTo>
                  <a:lnTo>
                    <a:pt x="3700203" y="6938087"/>
                  </a:lnTo>
                  <a:lnTo>
                    <a:pt x="0" y="3237885"/>
                  </a:lnTo>
                  <a:lnTo>
                    <a:pt x="32378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sp>
          <p:nvSpPr>
            <p:cNvPr id="8" name="Freeform 7">
              <a:extLst>
                <a:ext uri="{FF2B5EF4-FFF2-40B4-BE49-F238E27FC236}">
                  <a16:creationId xmlns:a16="http://schemas.microsoft.com/office/drawing/2014/main" id="{DFB18672-C44E-7346-9F38-626B7DF43E9C}"/>
                </a:ext>
                <a:ext uri="{C183D7F6-B498-43B3-948B-1728B52AA6E4}">
                  <adec:decorative xmlns:adec="http://schemas.microsoft.com/office/drawing/2017/decorative" val="1"/>
                </a:ext>
              </a:extLst>
            </p:cNvPr>
            <p:cNvSpPr/>
            <p:nvPr userDrawn="1"/>
          </p:nvSpPr>
          <p:spPr>
            <a:xfrm>
              <a:off x="-21669" y="0"/>
              <a:ext cx="4875888" cy="3237884"/>
            </a:xfrm>
            <a:custGeom>
              <a:avLst/>
              <a:gdLst>
                <a:gd name="connsiteX0" fmla="*/ 0 w 4875888"/>
                <a:gd name="connsiteY0" fmla="*/ 0 h 3237884"/>
                <a:gd name="connsiteX1" fmla="*/ 4875888 w 4875888"/>
                <a:gd name="connsiteY1" fmla="*/ 0 h 3237884"/>
                <a:gd name="connsiteX2" fmla="*/ 1638005 w 4875888"/>
                <a:gd name="connsiteY2" fmla="*/ 3237884 h 3237884"/>
                <a:gd name="connsiteX3" fmla="*/ 0 w 4875888"/>
                <a:gd name="connsiteY3" fmla="*/ 1599879 h 3237884"/>
                <a:gd name="connsiteX4" fmla="*/ 0 w 4875888"/>
                <a:gd name="connsiteY4" fmla="*/ 0 h 323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5888" h="3237884">
                  <a:moveTo>
                    <a:pt x="0" y="0"/>
                  </a:moveTo>
                  <a:lnTo>
                    <a:pt x="4875888" y="0"/>
                  </a:lnTo>
                  <a:lnTo>
                    <a:pt x="1638005" y="3237884"/>
                  </a:lnTo>
                  <a:lnTo>
                    <a:pt x="0" y="1599879"/>
                  </a:lnTo>
                  <a:lnTo>
                    <a:pt x="0" y="0"/>
                  </a:lnTo>
                  <a:close/>
                </a:path>
              </a:pathLst>
            </a:cu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0" name="Freeform 9">
              <a:extLst>
                <a:ext uri="{FF2B5EF4-FFF2-40B4-BE49-F238E27FC236}">
                  <a16:creationId xmlns:a16="http://schemas.microsoft.com/office/drawing/2014/main" id="{82C6E9D6-05AE-DA4B-B980-FECDDC29F326}"/>
                </a:ext>
                <a:ext uri="{C183D7F6-B498-43B3-948B-1728B52AA6E4}">
                  <adec:decorative xmlns:adec="http://schemas.microsoft.com/office/drawing/2017/decorative" val="1"/>
                </a:ext>
              </a:extLst>
            </p:cNvPr>
            <p:cNvSpPr/>
            <p:nvPr userDrawn="1"/>
          </p:nvSpPr>
          <p:spPr>
            <a:xfrm>
              <a:off x="7337782" y="0"/>
              <a:ext cx="4875887" cy="3237884"/>
            </a:xfrm>
            <a:custGeom>
              <a:avLst/>
              <a:gdLst>
                <a:gd name="connsiteX0" fmla="*/ 0 w 4875887"/>
                <a:gd name="connsiteY0" fmla="*/ 0 h 3237884"/>
                <a:gd name="connsiteX1" fmla="*/ 4875887 w 4875887"/>
                <a:gd name="connsiteY1" fmla="*/ 0 h 3237884"/>
                <a:gd name="connsiteX2" fmla="*/ 4875887 w 4875887"/>
                <a:gd name="connsiteY2" fmla="*/ 1599880 h 3237884"/>
                <a:gd name="connsiteX3" fmla="*/ 3237883 w 4875887"/>
                <a:gd name="connsiteY3" fmla="*/ 3237884 h 3237884"/>
                <a:gd name="connsiteX4" fmla="*/ 0 w 4875887"/>
                <a:gd name="connsiteY4" fmla="*/ 0 h 323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5887" h="3237884">
                  <a:moveTo>
                    <a:pt x="0" y="0"/>
                  </a:moveTo>
                  <a:lnTo>
                    <a:pt x="4875887" y="0"/>
                  </a:lnTo>
                  <a:lnTo>
                    <a:pt x="4875887" y="1599880"/>
                  </a:lnTo>
                  <a:lnTo>
                    <a:pt x="3237883" y="3237884"/>
                  </a:lnTo>
                  <a:lnTo>
                    <a:pt x="0" y="0"/>
                  </a:lnTo>
                  <a:close/>
                </a:path>
              </a:pathLst>
            </a:cu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sp>
          <p:nvSpPr>
            <p:cNvPr id="12" name="Freeform 11">
              <a:extLst>
                <a:ext uri="{FF2B5EF4-FFF2-40B4-BE49-F238E27FC236}">
                  <a16:creationId xmlns:a16="http://schemas.microsoft.com/office/drawing/2014/main" id="{0292E49C-3318-EA4F-AF79-AA387CF1FD59}"/>
                </a:ext>
                <a:ext uri="{C183D7F6-B498-43B3-948B-1728B52AA6E4}">
                  <adec:decorative xmlns:adec="http://schemas.microsoft.com/office/drawing/2017/decorative" val="1"/>
                </a:ext>
              </a:extLst>
            </p:cNvPr>
            <p:cNvSpPr/>
            <p:nvPr userDrawn="1"/>
          </p:nvSpPr>
          <p:spPr>
            <a:xfrm>
              <a:off x="-21669" y="3237884"/>
              <a:ext cx="5300085" cy="3662080"/>
            </a:xfrm>
            <a:custGeom>
              <a:avLst/>
              <a:gdLst>
                <a:gd name="connsiteX0" fmla="*/ 1638005 w 5300085"/>
                <a:gd name="connsiteY0" fmla="*/ 0 h 3662080"/>
                <a:gd name="connsiteX1" fmla="*/ 5300085 w 5300085"/>
                <a:gd name="connsiteY1" fmla="*/ 3662080 h 3662080"/>
                <a:gd name="connsiteX2" fmla="*/ 0 w 5300085"/>
                <a:gd name="connsiteY2" fmla="*/ 3662080 h 3662080"/>
                <a:gd name="connsiteX3" fmla="*/ 0 w 5300085"/>
                <a:gd name="connsiteY3" fmla="*/ 1638005 h 3662080"/>
                <a:gd name="connsiteX4" fmla="*/ 1638005 w 5300085"/>
                <a:gd name="connsiteY4" fmla="*/ 0 h 366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085" h="3662080">
                  <a:moveTo>
                    <a:pt x="1638005" y="0"/>
                  </a:moveTo>
                  <a:lnTo>
                    <a:pt x="5300085" y="3662080"/>
                  </a:lnTo>
                  <a:lnTo>
                    <a:pt x="0" y="3662080"/>
                  </a:lnTo>
                  <a:lnTo>
                    <a:pt x="0" y="1638005"/>
                  </a:lnTo>
                  <a:lnTo>
                    <a:pt x="1638005" y="0"/>
                  </a:lnTo>
                  <a:close/>
                </a:path>
              </a:pathLst>
            </a:custGeom>
            <a:solidFill>
              <a:srgbClr val="0036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sp>
          <p:nvSpPr>
            <p:cNvPr id="13" name="Freeform 12">
              <a:extLst>
                <a:ext uri="{FF2B5EF4-FFF2-40B4-BE49-F238E27FC236}">
                  <a16:creationId xmlns:a16="http://schemas.microsoft.com/office/drawing/2014/main" id="{193CA88D-70BF-4747-BCB4-01390C3198F2}"/>
                </a:ext>
                <a:ext uri="{C183D7F6-B498-43B3-948B-1728B52AA6E4}">
                  <adec:decorative xmlns:adec="http://schemas.microsoft.com/office/drawing/2017/decorative" val="1"/>
                </a:ext>
              </a:extLst>
            </p:cNvPr>
            <p:cNvSpPr/>
            <p:nvPr userDrawn="1"/>
          </p:nvSpPr>
          <p:spPr>
            <a:xfrm>
              <a:off x="6913584" y="3237884"/>
              <a:ext cx="5300085" cy="3662080"/>
            </a:xfrm>
            <a:custGeom>
              <a:avLst/>
              <a:gdLst>
                <a:gd name="connsiteX0" fmla="*/ 3662081 w 5300085"/>
                <a:gd name="connsiteY0" fmla="*/ 0 h 3662080"/>
                <a:gd name="connsiteX1" fmla="*/ 5300085 w 5300085"/>
                <a:gd name="connsiteY1" fmla="*/ 1638005 h 3662080"/>
                <a:gd name="connsiteX2" fmla="*/ 5300085 w 5300085"/>
                <a:gd name="connsiteY2" fmla="*/ 3662080 h 3662080"/>
                <a:gd name="connsiteX3" fmla="*/ 0 w 5300085"/>
                <a:gd name="connsiteY3" fmla="*/ 3662080 h 3662080"/>
                <a:gd name="connsiteX4" fmla="*/ 3662081 w 5300085"/>
                <a:gd name="connsiteY4" fmla="*/ 0 h 366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085" h="3662080">
                  <a:moveTo>
                    <a:pt x="3662081" y="0"/>
                  </a:moveTo>
                  <a:lnTo>
                    <a:pt x="5300085" y="1638005"/>
                  </a:lnTo>
                  <a:lnTo>
                    <a:pt x="5300085" y="3662080"/>
                  </a:lnTo>
                  <a:lnTo>
                    <a:pt x="0" y="3662080"/>
                  </a:lnTo>
                  <a:lnTo>
                    <a:pt x="3662081" y="0"/>
                  </a:lnTo>
                  <a:close/>
                </a:path>
              </a:pathLst>
            </a:custGeom>
            <a:solidFill>
              <a:srgbClr val="0036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grpSp>
      <p:sp>
        <p:nvSpPr>
          <p:cNvPr id="9" name="Text Placeholder 4"/>
          <p:cNvSpPr>
            <a:spLocks noGrp="1"/>
          </p:cNvSpPr>
          <p:nvPr>
            <p:ph type="body" sz="quarter" idx="10"/>
          </p:nvPr>
        </p:nvSpPr>
        <p:spPr>
          <a:xfrm>
            <a:off x="3764280" y="3182299"/>
            <a:ext cx="4678680" cy="814516"/>
          </a:xfrm>
        </p:spPr>
        <p:txBody>
          <a:bodyPr>
            <a:noAutofit/>
          </a:bodyPr>
          <a:lstStyle>
            <a:lvl1pPr algn="ctr">
              <a:defRPr sz="2400" b="1">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Click to edit Master text styles</a:t>
            </a:r>
          </a:p>
        </p:txBody>
      </p:sp>
      <p:sp>
        <p:nvSpPr>
          <p:cNvPr id="14" name="Text Placeholder 4">
            <a:extLst>
              <a:ext uri="{FF2B5EF4-FFF2-40B4-BE49-F238E27FC236}">
                <a16:creationId xmlns:a16="http://schemas.microsoft.com/office/drawing/2014/main" id="{3740D9B9-7874-F547-BFEC-338F48D61388}"/>
              </a:ext>
            </a:extLst>
          </p:cNvPr>
          <p:cNvSpPr>
            <a:spLocks noGrp="1"/>
          </p:cNvSpPr>
          <p:nvPr>
            <p:ph type="body" sz="quarter" idx="11" hasCustomPrompt="1"/>
          </p:nvPr>
        </p:nvSpPr>
        <p:spPr>
          <a:xfrm>
            <a:off x="2580967" y="3996815"/>
            <a:ext cx="7049729" cy="814516"/>
          </a:xfrm>
        </p:spPr>
        <p:txBody>
          <a:bodyPr>
            <a:noAutofit/>
          </a:bodyPr>
          <a:lstStyle>
            <a:lvl1pPr algn="ctr">
              <a:defRPr sz="1800" b="1">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URL</a:t>
            </a:r>
          </a:p>
        </p:txBody>
      </p:sp>
    </p:spTree>
    <p:extLst>
      <p:ext uri="{BB962C8B-B14F-4D97-AF65-F5344CB8AC3E}">
        <p14:creationId xmlns:p14="http://schemas.microsoft.com/office/powerpoint/2010/main" val="22744498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gn Off 3">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27198B-C04B-254C-21C7-2DB6FA8D3D39}"/>
              </a:ext>
              <a:ext uri="{C183D7F6-B498-43B3-948B-1728B52AA6E4}">
                <adec:decorative xmlns:adec="http://schemas.microsoft.com/office/drawing/2017/decorative" val="1"/>
              </a:ext>
            </a:extLst>
          </p:cNvPr>
          <p:cNvGrpSpPr/>
          <p:nvPr userDrawn="1"/>
        </p:nvGrpSpPr>
        <p:grpSpPr>
          <a:xfrm>
            <a:off x="-21669" y="0"/>
            <a:ext cx="12235338" cy="6938087"/>
            <a:chOff x="-21669" y="0"/>
            <a:chExt cx="12235338" cy="6938087"/>
          </a:xfrm>
        </p:grpSpPr>
        <p:sp>
          <p:nvSpPr>
            <p:cNvPr id="7" name="Freeform 6">
              <a:extLst>
                <a:ext uri="{FF2B5EF4-FFF2-40B4-BE49-F238E27FC236}">
                  <a16:creationId xmlns:a16="http://schemas.microsoft.com/office/drawing/2014/main" id="{5857A967-54E6-F448-98E4-E980774CD30D}"/>
                </a:ext>
                <a:ext uri="{C183D7F6-B498-43B3-948B-1728B52AA6E4}">
                  <adec:decorative xmlns:adec="http://schemas.microsoft.com/office/drawing/2017/decorative" val="1"/>
                </a:ext>
              </a:extLst>
            </p:cNvPr>
            <p:cNvSpPr/>
            <p:nvPr userDrawn="1"/>
          </p:nvSpPr>
          <p:spPr>
            <a:xfrm>
              <a:off x="1616335" y="0"/>
              <a:ext cx="8959330" cy="6938087"/>
            </a:xfrm>
            <a:custGeom>
              <a:avLst/>
              <a:gdLst>
                <a:gd name="connsiteX0" fmla="*/ 3237886 w 8959330"/>
                <a:gd name="connsiteY0" fmla="*/ 0 h 6938087"/>
                <a:gd name="connsiteX1" fmla="*/ 5721446 w 8959330"/>
                <a:gd name="connsiteY1" fmla="*/ 0 h 6938087"/>
                <a:gd name="connsiteX2" fmla="*/ 8959330 w 8959330"/>
                <a:gd name="connsiteY2" fmla="*/ 3237884 h 6938087"/>
                <a:gd name="connsiteX3" fmla="*/ 5259127 w 8959330"/>
                <a:gd name="connsiteY3" fmla="*/ 6938087 h 6938087"/>
                <a:gd name="connsiteX4" fmla="*/ 3700203 w 8959330"/>
                <a:gd name="connsiteY4" fmla="*/ 6938087 h 6938087"/>
                <a:gd name="connsiteX5" fmla="*/ 0 w 8959330"/>
                <a:gd name="connsiteY5" fmla="*/ 3237885 h 6938087"/>
                <a:gd name="connsiteX6" fmla="*/ 3237886 w 8959330"/>
                <a:gd name="connsiteY6" fmla="*/ 0 h 693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9330" h="6938087">
                  <a:moveTo>
                    <a:pt x="3237886" y="0"/>
                  </a:moveTo>
                  <a:lnTo>
                    <a:pt x="5721446" y="0"/>
                  </a:lnTo>
                  <a:lnTo>
                    <a:pt x="8959330" y="3237884"/>
                  </a:lnTo>
                  <a:lnTo>
                    <a:pt x="5259127" y="6938087"/>
                  </a:lnTo>
                  <a:lnTo>
                    <a:pt x="3700203" y="6938087"/>
                  </a:lnTo>
                  <a:lnTo>
                    <a:pt x="0" y="3237885"/>
                  </a:lnTo>
                  <a:lnTo>
                    <a:pt x="323788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sp>
          <p:nvSpPr>
            <p:cNvPr id="8" name="Freeform 7">
              <a:extLst>
                <a:ext uri="{FF2B5EF4-FFF2-40B4-BE49-F238E27FC236}">
                  <a16:creationId xmlns:a16="http://schemas.microsoft.com/office/drawing/2014/main" id="{DFB18672-C44E-7346-9F38-626B7DF43E9C}"/>
                </a:ext>
                <a:ext uri="{C183D7F6-B498-43B3-948B-1728B52AA6E4}">
                  <adec:decorative xmlns:adec="http://schemas.microsoft.com/office/drawing/2017/decorative" val="1"/>
                </a:ext>
              </a:extLst>
            </p:cNvPr>
            <p:cNvSpPr/>
            <p:nvPr userDrawn="1"/>
          </p:nvSpPr>
          <p:spPr>
            <a:xfrm>
              <a:off x="-21669" y="0"/>
              <a:ext cx="4875888" cy="3237884"/>
            </a:xfrm>
            <a:custGeom>
              <a:avLst/>
              <a:gdLst>
                <a:gd name="connsiteX0" fmla="*/ 0 w 4875888"/>
                <a:gd name="connsiteY0" fmla="*/ 0 h 3237884"/>
                <a:gd name="connsiteX1" fmla="*/ 4875888 w 4875888"/>
                <a:gd name="connsiteY1" fmla="*/ 0 h 3237884"/>
                <a:gd name="connsiteX2" fmla="*/ 1638005 w 4875888"/>
                <a:gd name="connsiteY2" fmla="*/ 3237884 h 3237884"/>
                <a:gd name="connsiteX3" fmla="*/ 0 w 4875888"/>
                <a:gd name="connsiteY3" fmla="*/ 1599879 h 3237884"/>
                <a:gd name="connsiteX4" fmla="*/ 0 w 4875888"/>
                <a:gd name="connsiteY4" fmla="*/ 0 h 323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5888" h="3237884">
                  <a:moveTo>
                    <a:pt x="0" y="0"/>
                  </a:moveTo>
                  <a:lnTo>
                    <a:pt x="4875888" y="0"/>
                  </a:lnTo>
                  <a:lnTo>
                    <a:pt x="1638005" y="3237884"/>
                  </a:lnTo>
                  <a:lnTo>
                    <a:pt x="0" y="1599879"/>
                  </a:lnTo>
                  <a:lnTo>
                    <a:pt x="0" y="0"/>
                  </a:lnTo>
                  <a:close/>
                </a:path>
              </a:pathLst>
            </a:custGeom>
            <a:solidFill>
              <a:srgbClr val="8D65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p>
          </p:txBody>
        </p:sp>
        <p:sp>
          <p:nvSpPr>
            <p:cNvPr id="10" name="Freeform 9">
              <a:extLst>
                <a:ext uri="{FF2B5EF4-FFF2-40B4-BE49-F238E27FC236}">
                  <a16:creationId xmlns:a16="http://schemas.microsoft.com/office/drawing/2014/main" id="{82C6E9D6-05AE-DA4B-B980-FECDDC29F326}"/>
                </a:ext>
                <a:ext uri="{C183D7F6-B498-43B3-948B-1728B52AA6E4}">
                  <adec:decorative xmlns:adec="http://schemas.microsoft.com/office/drawing/2017/decorative" val="1"/>
                </a:ext>
              </a:extLst>
            </p:cNvPr>
            <p:cNvSpPr/>
            <p:nvPr userDrawn="1"/>
          </p:nvSpPr>
          <p:spPr>
            <a:xfrm>
              <a:off x="7337782" y="0"/>
              <a:ext cx="4875887" cy="3237884"/>
            </a:xfrm>
            <a:custGeom>
              <a:avLst/>
              <a:gdLst>
                <a:gd name="connsiteX0" fmla="*/ 0 w 4875887"/>
                <a:gd name="connsiteY0" fmla="*/ 0 h 3237884"/>
                <a:gd name="connsiteX1" fmla="*/ 4875887 w 4875887"/>
                <a:gd name="connsiteY1" fmla="*/ 0 h 3237884"/>
                <a:gd name="connsiteX2" fmla="*/ 4875887 w 4875887"/>
                <a:gd name="connsiteY2" fmla="*/ 1599880 h 3237884"/>
                <a:gd name="connsiteX3" fmla="*/ 3237883 w 4875887"/>
                <a:gd name="connsiteY3" fmla="*/ 3237884 h 3237884"/>
                <a:gd name="connsiteX4" fmla="*/ 0 w 4875887"/>
                <a:gd name="connsiteY4" fmla="*/ 0 h 323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5887" h="3237884">
                  <a:moveTo>
                    <a:pt x="0" y="0"/>
                  </a:moveTo>
                  <a:lnTo>
                    <a:pt x="4875887" y="0"/>
                  </a:lnTo>
                  <a:lnTo>
                    <a:pt x="4875887" y="1599880"/>
                  </a:lnTo>
                  <a:lnTo>
                    <a:pt x="3237883" y="3237884"/>
                  </a:lnTo>
                  <a:lnTo>
                    <a:pt x="0" y="0"/>
                  </a:lnTo>
                  <a:close/>
                </a:path>
              </a:pathLst>
            </a:custGeom>
            <a:solidFill>
              <a:srgbClr val="8D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sp>
          <p:nvSpPr>
            <p:cNvPr id="12" name="Freeform 11">
              <a:extLst>
                <a:ext uri="{FF2B5EF4-FFF2-40B4-BE49-F238E27FC236}">
                  <a16:creationId xmlns:a16="http://schemas.microsoft.com/office/drawing/2014/main" id="{0292E49C-3318-EA4F-AF79-AA387CF1FD59}"/>
                </a:ext>
                <a:ext uri="{C183D7F6-B498-43B3-948B-1728B52AA6E4}">
                  <adec:decorative xmlns:adec="http://schemas.microsoft.com/office/drawing/2017/decorative" val="1"/>
                </a:ext>
              </a:extLst>
            </p:cNvPr>
            <p:cNvSpPr/>
            <p:nvPr userDrawn="1"/>
          </p:nvSpPr>
          <p:spPr>
            <a:xfrm>
              <a:off x="-21669" y="3237884"/>
              <a:ext cx="5300085" cy="3662080"/>
            </a:xfrm>
            <a:custGeom>
              <a:avLst/>
              <a:gdLst>
                <a:gd name="connsiteX0" fmla="*/ 1638005 w 5300085"/>
                <a:gd name="connsiteY0" fmla="*/ 0 h 3662080"/>
                <a:gd name="connsiteX1" fmla="*/ 5300085 w 5300085"/>
                <a:gd name="connsiteY1" fmla="*/ 3662080 h 3662080"/>
                <a:gd name="connsiteX2" fmla="*/ 0 w 5300085"/>
                <a:gd name="connsiteY2" fmla="*/ 3662080 h 3662080"/>
                <a:gd name="connsiteX3" fmla="*/ 0 w 5300085"/>
                <a:gd name="connsiteY3" fmla="*/ 1638005 h 3662080"/>
                <a:gd name="connsiteX4" fmla="*/ 1638005 w 5300085"/>
                <a:gd name="connsiteY4" fmla="*/ 0 h 366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085" h="3662080">
                  <a:moveTo>
                    <a:pt x="1638005" y="0"/>
                  </a:moveTo>
                  <a:lnTo>
                    <a:pt x="5300085" y="3662080"/>
                  </a:lnTo>
                  <a:lnTo>
                    <a:pt x="0" y="3662080"/>
                  </a:lnTo>
                  <a:lnTo>
                    <a:pt x="0" y="1638005"/>
                  </a:lnTo>
                  <a:lnTo>
                    <a:pt x="1638005" y="0"/>
                  </a:lnTo>
                  <a:close/>
                </a:path>
              </a:pathLst>
            </a:custGeom>
            <a:solidFill>
              <a:srgbClr val="0076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sp>
          <p:nvSpPr>
            <p:cNvPr id="13" name="Freeform 12">
              <a:extLst>
                <a:ext uri="{FF2B5EF4-FFF2-40B4-BE49-F238E27FC236}">
                  <a16:creationId xmlns:a16="http://schemas.microsoft.com/office/drawing/2014/main" id="{193CA88D-70BF-4747-BCB4-01390C3198F2}"/>
                </a:ext>
                <a:ext uri="{C183D7F6-B498-43B3-948B-1728B52AA6E4}">
                  <adec:decorative xmlns:adec="http://schemas.microsoft.com/office/drawing/2017/decorative" val="1"/>
                </a:ext>
              </a:extLst>
            </p:cNvPr>
            <p:cNvSpPr/>
            <p:nvPr userDrawn="1"/>
          </p:nvSpPr>
          <p:spPr>
            <a:xfrm>
              <a:off x="6913584" y="3237884"/>
              <a:ext cx="5300085" cy="3662080"/>
            </a:xfrm>
            <a:custGeom>
              <a:avLst/>
              <a:gdLst>
                <a:gd name="connsiteX0" fmla="*/ 3662081 w 5300085"/>
                <a:gd name="connsiteY0" fmla="*/ 0 h 3662080"/>
                <a:gd name="connsiteX1" fmla="*/ 5300085 w 5300085"/>
                <a:gd name="connsiteY1" fmla="*/ 1638005 h 3662080"/>
                <a:gd name="connsiteX2" fmla="*/ 5300085 w 5300085"/>
                <a:gd name="connsiteY2" fmla="*/ 3662080 h 3662080"/>
                <a:gd name="connsiteX3" fmla="*/ 0 w 5300085"/>
                <a:gd name="connsiteY3" fmla="*/ 3662080 h 3662080"/>
                <a:gd name="connsiteX4" fmla="*/ 3662081 w 5300085"/>
                <a:gd name="connsiteY4" fmla="*/ 0 h 366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0085" h="3662080">
                  <a:moveTo>
                    <a:pt x="3662081" y="0"/>
                  </a:moveTo>
                  <a:lnTo>
                    <a:pt x="5300085" y="1638005"/>
                  </a:lnTo>
                  <a:lnTo>
                    <a:pt x="5300085" y="3662080"/>
                  </a:lnTo>
                  <a:lnTo>
                    <a:pt x="0" y="3662080"/>
                  </a:lnTo>
                  <a:lnTo>
                    <a:pt x="3662081" y="0"/>
                  </a:lnTo>
                  <a:close/>
                </a:path>
              </a:pathLst>
            </a:custGeom>
            <a:solidFill>
              <a:srgbClr val="0076B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grpSp>
      <p:sp>
        <p:nvSpPr>
          <p:cNvPr id="9" name="Text Placeholder 4"/>
          <p:cNvSpPr>
            <a:spLocks noGrp="1"/>
          </p:cNvSpPr>
          <p:nvPr>
            <p:ph type="body" sz="quarter" idx="10"/>
          </p:nvPr>
        </p:nvSpPr>
        <p:spPr>
          <a:xfrm>
            <a:off x="3764280" y="3182299"/>
            <a:ext cx="4678680" cy="814516"/>
          </a:xfrm>
        </p:spPr>
        <p:txBody>
          <a:bodyPr>
            <a:noAutofit/>
          </a:bodyPr>
          <a:lstStyle>
            <a:lvl1pPr algn="ctr">
              <a:defRPr sz="2400" b="1">
                <a:solidFill>
                  <a:srgbClr val="E2BFDF"/>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Click to edit Master text styles</a:t>
            </a:r>
          </a:p>
        </p:txBody>
      </p:sp>
      <p:sp>
        <p:nvSpPr>
          <p:cNvPr id="14" name="Text Placeholder 4">
            <a:extLst>
              <a:ext uri="{FF2B5EF4-FFF2-40B4-BE49-F238E27FC236}">
                <a16:creationId xmlns:a16="http://schemas.microsoft.com/office/drawing/2014/main" id="{3740D9B9-7874-F547-BFEC-338F48D61388}"/>
              </a:ext>
            </a:extLst>
          </p:cNvPr>
          <p:cNvSpPr>
            <a:spLocks noGrp="1"/>
          </p:cNvSpPr>
          <p:nvPr>
            <p:ph type="body" sz="quarter" idx="11" hasCustomPrompt="1"/>
          </p:nvPr>
        </p:nvSpPr>
        <p:spPr>
          <a:xfrm>
            <a:off x="2580967" y="3996815"/>
            <a:ext cx="7049729" cy="814516"/>
          </a:xfrm>
        </p:spPr>
        <p:txBody>
          <a:bodyPr>
            <a:noAutofit/>
          </a:bodyPr>
          <a:lstStyle>
            <a:lvl1pPr algn="ctr">
              <a:defRPr sz="1800" b="1">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URL</a:t>
            </a:r>
          </a:p>
        </p:txBody>
      </p:sp>
    </p:spTree>
    <p:extLst>
      <p:ext uri="{BB962C8B-B14F-4D97-AF65-F5344CB8AC3E}">
        <p14:creationId xmlns:p14="http://schemas.microsoft.com/office/powerpoint/2010/main" val="31403560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Column Content 1">
    <p:spTree>
      <p:nvGrpSpPr>
        <p:cNvPr id="1" name=""/>
        <p:cNvGrpSpPr/>
        <p:nvPr/>
      </p:nvGrpSpPr>
      <p:grpSpPr>
        <a:xfrm>
          <a:off x="0" y="0"/>
          <a:ext cx="0" cy="0"/>
          <a:chOff x="0" y="0"/>
          <a:chExt cx="0" cy="0"/>
        </a:xfrm>
      </p:grpSpPr>
      <p:sp>
        <p:nvSpPr>
          <p:cNvPr id="9" name="Freeform 8">
            <a:extLst>
              <a:ext uri="{C183D7F6-B498-43B3-948B-1728B52AA6E4}">
                <adec:decorative xmlns:adec="http://schemas.microsoft.com/office/drawing/2017/decorative" val="1"/>
              </a:ext>
            </a:extLst>
          </p:cNvPr>
          <p:cNvSpPr/>
          <p:nvPr userDrawn="1"/>
        </p:nvSpPr>
        <p:spPr>
          <a:xfrm>
            <a:off x="9634955" y="0"/>
            <a:ext cx="2557045" cy="405062"/>
          </a:xfrm>
          <a:custGeom>
            <a:avLst/>
            <a:gdLst>
              <a:gd name="connsiteX0" fmla="*/ 407877 w 2557045"/>
              <a:gd name="connsiteY0" fmla="*/ 0 h 405062"/>
              <a:gd name="connsiteX1" fmla="*/ 2557045 w 2557045"/>
              <a:gd name="connsiteY1" fmla="*/ 0 h 405062"/>
              <a:gd name="connsiteX2" fmla="*/ 2557045 w 2557045"/>
              <a:gd name="connsiteY2" fmla="*/ 405062 h 405062"/>
              <a:gd name="connsiteX3" fmla="*/ 0 w 2557045"/>
              <a:gd name="connsiteY3" fmla="*/ 405062 h 405062"/>
              <a:gd name="connsiteX4" fmla="*/ 407877 w 2557045"/>
              <a:gd name="connsiteY4" fmla="*/ 0 h 40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045" h="405062">
                <a:moveTo>
                  <a:pt x="407877" y="0"/>
                </a:moveTo>
                <a:lnTo>
                  <a:pt x="2557045" y="0"/>
                </a:lnTo>
                <a:lnTo>
                  <a:pt x="2557045" y="405062"/>
                </a:lnTo>
                <a:lnTo>
                  <a:pt x="0" y="405062"/>
                </a:lnTo>
                <a:lnTo>
                  <a:pt x="40787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33160" y="1481137"/>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reeform 9">
            <a:extLst>
              <a:ext uri="{C183D7F6-B498-43B3-948B-1728B52AA6E4}">
                <adec:decorative xmlns:adec="http://schemas.microsoft.com/office/drawing/2017/decorative" val="1"/>
              </a:ext>
            </a:extLst>
          </p:cNvPr>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6" name="Footer Placeholder 5"/>
          <p:cNvSpPr>
            <a:spLocks noGrp="1"/>
          </p:cNvSpPr>
          <p:nvPr>
            <p:ph type="ftr" sz="quarter" idx="11"/>
          </p:nvPr>
        </p:nvSpPr>
        <p:spPr/>
        <p:txBody>
          <a:bodyPr/>
          <a:lstStyle/>
          <a:p>
            <a:r>
              <a:rPr lang="en-US" noProof="0"/>
              <a:t>© Permanente Medicine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ign Off 4">
    <p:bg>
      <p:bgRef idx="1001">
        <a:schemeClr val="bg1"/>
      </p:bgRef>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E8D2BB7-1ECB-844B-99C9-AA76BB591825}"/>
              </a:ext>
              <a:ext uri="{C183D7F6-B498-43B3-948B-1728B52AA6E4}">
                <adec:decorative xmlns:adec="http://schemas.microsoft.com/office/drawing/2017/decorative" val="1"/>
              </a:ext>
            </a:extLst>
          </p:cNvPr>
          <p:cNvGrpSpPr/>
          <p:nvPr userDrawn="1"/>
        </p:nvGrpSpPr>
        <p:grpSpPr>
          <a:xfrm flipV="1">
            <a:off x="189630" y="-2403779"/>
            <a:ext cx="12543406" cy="10920651"/>
            <a:chOff x="14579399" y="311522"/>
            <a:chExt cx="12543406" cy="10920651"/>
          </a:xfrm>
        </p:grpSpPr>
        <p:sp>
          <p:nvSpPr>
            <p:cNvPr id="16" name="Freeform 15">
              <a:extLst>
                <a:ext uri="{FF2B5EF4-FFF2-40B4-BE49-F238E27FC236}">
                  <a16:creationId xmlns:a16="http://schemas.microsoft.com/office/drawing/2014/main" id="{F0F698F5-3043-D44D-A47A-7109E77EC290}"/>
                </a:ext>
                <a:ext uri="{C183D7F6-B498-43B3-948B-1728B52AA6E4}">
                  <adec:decorative xmlns:adec="http://schemas.microsoft.com/office/drawing/2017/decorative" val="1"/>
                </a:ext>
              </a:extLst>
            </p:cNvPr>
            <p:cNvSpPr/>
            <p:nvPr/>
          </p:nvSpPr>
          <p:spPr>
            <a:xfrm rot="2700000">
              <a:off x="14848807" y="311524"/>
              <a:ext cx="3163062" cy="3701877"/>
            </a:xfrm>
            <a:custGeom>
              <a:avLst/>
              <a:gdLst>
                <a:gd name="connsiteX0" fmla="*/ 0 w 3163062"/>
                <a:gd name="connsiteY0" fmla="*/ 3163061 h 3701877"/>
                <a:gd name="connsiteX1" fmla="*/ 3163061 w 3163062"/>
                <a:gd name="connsiteY1" fmla="*/ 0 h 3701877"/>
                <a:gd name="connsiteX2" fmla="*/ 3163062 w 3163062"/>
                <a:gd name="connsiteY2" fmla="*/ 3701877 h 3701877"/>
                <a:gd name="connsiteX3" fmla="*/ 538815 w 3163062"/>
                <a:gd name="connsiteY3" fmla="*/ 3701877 h 3701877"/>
                <a:gd name="connsiteX4" fmla="*/ 0 w 3163062"/>
                <a:gd name="connsiteY4" fmla="*/ 3163061 h 3701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062" h="3701877">
                  <a:moveTo>
                    <a:pt x="0" y="3163061"/>
                  </a:moveTo>
                  <a:lnTo>
                    <a:pt x="3163061" y="0"/>
                  </a:lnTo>
                  <a:lnTo>
                    <a:pt x="3163062" y="3701877"/>
                  </a:lnTo>
                  <a:lnTo>
                    <a:pt x="538815" y="3701877"/>
                  </a:lnTo>
                  <a:lnTo>
                    <a:pt x="0" y="3163061"/>
                  </a:lnTo>
                  <a:close/>
                </a:path>
              </a:pathLst>
            </a:custGeom>
            <a:solidFill>
              <a:srgbClr val="8B63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noFill/>
              </a:endParaRPr>
            </a:p>
          </p:txBody>
        </p:sp>
        <p:sp>
          <p:nvSpPr>
            <p:cNvPr id="17" name="Freeform 16">
              <a:extLst>
                <a:ext uri="{FF2B5EF4-FFF2-40B4-BE49-F238E27FC236}">
                  <a16:creationId xmlns:a16="http://schemas.microsoft.com/office/drawing/2014/main" id="{311FAB79-2391-984D-A25B-6B55E3A0FAB9}"/>
                </a:ext>
                <a:ext uri="{C183D7F6-B498-43B3-948B-1728B52AA6E4}">
                  <adec:decorative xmlns:adec="http://schemas.microsoft.com/office/drawing/2017/decorative" val="1"/>
                </a:ext>
              </a:extLst>
            </p:cNvPr>
            <p:cNvSpPr/>
            <p:nvPr/>
          </p:nvSpPr>
          <p:spPr>
            <a:xfrm rot="2700000">
              <a:off x="17481817" y="1591186"/>
              <a:ext cx="5996799" cy="5996799"/>
            </a:xfrm>
            <a:custGeom>
              <a:avLst/>
              <a:gdLst>
                <a:gd name="connsiteX0" fmla="*/ 1 w 5996799"/>
                <a:gd name="connsiteY0" fmla="*/ 2294919 h 5996799"/>
                <a:gd name="connsiteX1" fmla="*/ 2294920 w 5996799"/>
                <a:gd name="connsiteY1" fmla="*/ 0 h 5996799"/>
                <a:gd name="connsiteX2" fmla="*/ 5996799 w 5996799"/>
                <a:gd name="connsiteY2" fmla="*/ 0 h 5996799"/>
                <a:gd name="connsiteX3" fmla="*/ 5996798 w 5996799"/>
                <a:gd name="connsiteY3" fmla="*/ 5996799 h 5996799"/>
                <a:gd name="connsiteX4" fmla="*/ 0 w 5996799"/>
                <a:gd name="connsiteY4" fmla="*/ 5996799 h 5996799"/>
                <a:gd name="connsiteX5" fmla="*/ 1 w 5996799"/>
                <a:gd name="connsiteY5" fmla="*/ 2294919 h 599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6799" h="5996799">
                  <a:moveTo>
                    <a:pt x="1" y="2294919"/>
                  </a:moveTo>
                  <a:lnTo>
                    <a:pt x="2294920" y="0"/>
                  </a:lnTo>
                  <a:lnTo>
                    <a:pt x="5996799" y="0"/>
                  </a:lnTo>
                  <a:lnTo>
                    <a:pt x="5996798" y="5996799"/>
                  </a:lnTo>
                  <a:lnTo>
                    <a:pt x="0" y="5996799"/>
                  </a:lnTo>
                  <a:lnTo>
                    <a:pt x="1" y="22949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noFill/>
              </a:endParaRPr>
            </a:p>
          </p:txBody>
        </p:sp>
        <p:sp>
          <p:nvSpPr>
            <p:cNvPr id="18" name="Freeform 17">
              <a:extLst>
                <a:ext uri="{FF2B5EF4-FFF2-40B4-BE49-F238E27FC236}">
                  <a16:creationId xmlns:a16="http://schemas.microsoft.com/office/drawing/2014/main" id="{932BEB5F-D863-CF42-B19B-0ECB9A1FBBE4}"/>
                </a:ext>
                <a:ext uri="{C183D7F6-B498-43B3-948B-1728B52AA6E4}">
                  <adec:decorative xmlns:adec="http://schemas.microsoft.com/office/drawing/2017/decorative" val="1"/>
                </a:ext>
              </a:extLst>
            </p:cNvPr>
            <p:cNvSpPr/>
            <p:nvPr/>
          </p:nvSpPr>
          <p:spPr>
            <a:xfrm rot="2700000">
              <a:off x="22679154" y="580931"/>
              <a:ext cx="3701879" cy="3163062"/>
            </a:xfrm>
            <a:custGeom>
              <a:avLst/>
              <a:gdLst>
                <a:gd name="connsiteX0" fmla="*/ 0 w 3701879"/>
                <a:gd name="connsiteY0" fmla="*/ 3163062 h 3163062"/>
                <a:gd name="connsiteX1" fmla="*/ 3163062 w 3701879"/>
                <a:gd name="connsiteY1" fmla="*/ 0 h 3163062"/>
                <a:gd name="connsiteX2" fmla="*/ 3701878 w 3701879"/>
                <a:gd name="connsiteY2" fmla="*/ 538817 h 3163062"/>
                <a:gd name="connsiteX3" fmla="*/ 3701879 w 3701879"/>
                <a:gd name="connsiteY3" fmla="*/ 3163061 h 3163062"/>
                <a:gd name="connsiteX4" fmla="*/ 0 w 3701879"/>
                <a:gd name="connsiteY4" fmla="*/ 3163062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879" h="3163062">
                  <a:moveTo>
                    <a:pt x="0" y="3163062"/>
                  </a:moveTo>
                  <a:lnTo>
                    <a:pt x="3163062" y="0"/>
                  </a:lnTo>
                  <a:lnTo>
                    <a:pt x="3701878" y="538817"/>
                  </a:lnTo>
                  <a:lnTo>
                    <a:pt x="3701879" y="3163061"/>
                  </a:lnTo>
                  <a:lnTo>
                    <a:pt x="0" y="3163062"/>
                  </a:lnTo>
                  <a:close/>
                </a:path>
              </a:pathLst>
            </a:custGeom>
            <a:solidFill>
              <a:srgbClr val="8B63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noFill/>
              </a:endParaRPr>
            </a:p>
          </p:txBody>
        </p:sp>
        <p:sp>
          <p:nvSpPr>
            <p:cNvPr id="19" name="Freeform 18">
              <a:extLst>
                <a:ext uri="{FF2B5EF4-FFF2-40B4-BE49-F238E27FC236}">
                  <a16:creationId xmlns:a16="http://schemas.microsoft.com/office/drawing/2014/main" id="{59A98A09-B3C4-1440-998B-8861BBF22833}"/>
                </a:ext>
                <a:ext uri="{C183D7F6-B498-43B3-948B-1728B52AA6E4}">
                  <adec:decorative xmlns:adec="http://schemas.microsoft.com/office/drawing/2017/decorative" val="1"/>
                </a:ext>
              </a:extLst>
            </p:cNvPr>
            <p:cNvSpPr/>
            <p:nvPr/>
          </p:nvSpPr>
          <p:spPr>
            <a:xfrm rot="2700000">
              <a:off x="13837628" y="6078512"/>
              <a:ext cx="5996798" cy="4310523"/>
            </a:xfrm>
            <a:custGeom>
              <a:avLst/>
              <a:gdLst>
                <a:gd name="connsiteX0" fmla="*/ 0 w 5996798"/>
                <a:gd name="connsiteY0" fmla="*/ 0 h 4310523"/>
                <a:gd name="connsiteX1" fmla="*/ 1 w 5996798"/>
                <a:gd name="connsiteY1" fmla="*/ 0 h 4310523"/>
                <a:gd name="connsiteX2" fmla="*/ 1 w 5996798"/>
                <a:gd name="connsiteY2" fmla="*/ 2 h 4310523"/>
                <a:gd name="connsiteX3" fmla="*/ 5996798 w 5996798"/>
                <a:gd name="connsiteY3" fmla="*/ 1 h 4310523"/>
                <a:gd name="connsiteX4" fmla="*/ 1686276 w 5996798"/>
                <a:gd name="connsiteY4" fmla="*/ 4310523 h 4310523"/>
                <a:gd name="connsiteX5" fmla="*/ 0 w 5996798"/>
                <a:gd name="connsiteY5" fmla="*/ 2624247 h 4310523"/>
                <a:gd name="connsiteX6" fmla="*/ 0 w 5996798"/>
                <a:gd name="connsiteY6" fmla="*/ 0 h 43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6798" h="4310523">
                  <a:moveTo>
                    <a:pt x="0" y="0"/>
                  </a:moveTo>
                  <a:lnTo>
                    <a:pt x="1" y="0"/>
                  </a:lnTo>
                  <a:lnTo>
                    <a:pt x="1" y="2"/>
                  </a:lnTo>
                  <a:lnTo>
                    <a:pt x="5996798" y="1"/>
                  </a:lnTo>
                  <a:lnTo>
                    <a:pt x="1686276" y="4310523"/>
                  </a:lnTo>
                  <a:lnTo>
                    <a:pt x="0" y="2624247"/>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noFill/>
              </a:endParaRPr>
            </a:p>
          </p:txBody>
        </p:sp>
        <p:sp>
          <p:nvSpPr>
            <p:cNvPr id="20" name="Freeform 19">
              <a:extLst>
                <a:ext uri="{FF2B5EF4-FFF2-40B4-BE49-F238E27FC236}">
                  <a16:creationId xmlns:a16="http://schemas.microsoft.com/office/drawing/2014/main" id="{AB10B676-D28A-AD40-BBA3-B23A905B9AE5}"/>
                </a:ext>
                <a:ext uri="{C183D7F6-B498-43B3-948B-1728B52AA6E4}">
                  <adec:decorative xmlns:adec="http://schemas.microsoft.com/office/drawing/2017/decorative" val="1"/>
                </a:ext>
              </a:extLst>
            </p:cNvPr>
            <p:cNvSpPr/>
            <p:nvPr/>
          </p:nvSpPr>
          <p:spPr>
            <a:xfrm rot="2700000">
              <a:off x="21969145" y="5235373"/>
              <a:ext cx="4310522" cy="5996799"/>
            </a:xfrm>
            <a:custGeom>
              <a:avLst/>
              <a:gdLst>
                <a:gd name="connsiteX0" fmla="*/ 1 w 4310522"/>
                <a:gd name="connsiteY0" fmla="*/ 0 h 5996799"/>
                <a:gd name="connsiteX1" fmla="*/ 2624245 w 4310522"/>
                <a:gd name="connsiteY1" fmla="*/ 1 h 5996799"/>
                <a:gd name="connsiteX2" fmla="*/ 4310522 w 4310522"/>
                <a:gd name="connsiteY2" fmla="*/ 1686278 h 5996799"/>
                <a:gd name="connsiteX3" fmla="*/ 0 w 4310522"/>
                <a:gd name="connsiteY3" fmla="*/ 5996799 h 5996799"/>
                <a:gd name="connsiteX4" fmla="*/ 3 w 4310522"/>
                <a:gd name="connsiteY4" fmla="*/ 1 h 5996799"/>
                <a:gd name="connsiteX5" fmla="*/ 0 w 4310522"/>
                <a:gd name="connsiteY5" fmla="*/ 2 h 5996799"/>
                <a:gd name="connsiteX6" fmla="*/ 1 w 4310522"/>
                <a:gd name="connsiteY6" fmla="*/ 0 h 599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0522" h="5996799">
                  <a:moveTo>
                    <a:pt x="1" y="0"/>
                  </a:moveTo>
                  <a:lnTo>
                    <a:pt x="2624245" y="1"/>
                  </a:lnTo>
                  <a:lnTo>
                    <a:pt x="4310522" y="1686278"/>
                  </a:lnTo>
                  <a:lnTo>
                    <a:pt x="0" y="5996799"/>
                  </a:lnTo>
                  <a:lnTo>
                    <a:pt x="3" y="1"/>
                  </a:lnTo>
                  <a:lnTo>
                    <a:pt x="0" y="2"/>
                  </a:lnTo>
                  <a:lnTo>
                    <a:pt x="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noFill/>
              </a:endParaRPr>
            </a:p>
          </p:txBody>
        </p:sp>
      </p:grpSp>
      <p:sp>
        <p:nvSpPr>
          <p:cNvPr id="9" name="Text Placeholder 4"/>
          <p:cNvSpPr>
            <a:spLocks noGrp="1"/>
          </p:cNvSpPr>
          <p:nvPr>
            <p:ph type="body" sz="quarter" idx="10"/>
          </p:nvPr>
        </p:nvSpPr>
        <p:spPr>
          <a:xfrm>
            <a:off x="3764280" y="3182299"/>
            <a:ext cx="4678680" cy="814516"/>
          </a:xfrm>
        </p:spPr>
        <p:txBody>
          <a:bodyPr>
            <a:noAutofit/>
          </a:bodyPr>
          <a:lstStyle>
            <a:lvl1pPr algn="ctr">
              <a:defRPr sz="2400" b="1">
                <a:solidFill>
                  <a:srgbClr val="E2BFDF"/>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Click to edit Master text styles</a:t>
            </a:r>
          </a:p>
        </p:txBody>
      </p:sp>
      <p:sp>
        <p:nvSpPr>
          <p:cNvPr id="14" name="Text Placeholder 4">
            <a:extLst>
              <a:ext uri="{FF2B5EF4-FFF2-40B4-BE49-F238E27FC236}">
                <a16:creationId xmlns:a16="http://schemas.microsoft.com/office/drawing/2014/main" id="{3740D9B9-7874-F547-BFEC-338F48D61388}"/>
              </a:ext>
            </a:extLst>
          </p:cNvPr>
          <p:cNvSpPr>
            <a:spLocks noGrp="1"/>
          </p:cNvSpPr>
          <p:nvPr>
            <p:ph type="body" sz="quarter" idx="11" hasCustomPrompt="1"/>
          </p:nvPr>
        </p:nvSpPr>
        <p:spPr>
          <a:xfrm>
            <a:off x="2580967" y="3996815"/>
            <a:ext cx="7049729" cy="814516"/>
          </a:xfrm>
        </p:spPr>
        <p:txBody>
          <a:bodyPr>
            <a:noAutofit/>
          </a:bodyPr>
          <a:lstStyle>
            <a:lvl1pPr algn="ctr">
              <a:defRPr sz="1800" b="1">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URL</a:t>
            </a:r>
          </a:p>
        </p:txBody>
      </p:sp>
    </p:spTree>
    <p:extLst>
      <p:ext uri="{BB962C8B-B14F-4D97-AF65-F5344CB8AC3E}">
        <p14:creationId xmlns:p14="http://schemas.microsoft.com/office/powerpoint/2010/main" val="28209711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ign Off 5">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E9C724-77E4-96CE-34FC-561A5BC12434}"/>
              </a:ext>
              <a:ext uri="{C183D7F6-B498-43B3-948B-1728B52AA6E4}">
                <adec:decorative xmlns:adec="http://schemas.microsoft.com/office/drawing/2017/decorative" val="1"/>
              </a:ext>
            </a:extLst>
          </p:cNvPr>
          <p:cNvSpPr/>
          <p:nvPr userDrawn="1"/>
        </p:nvSpPr>
        <p:spPr>
          <a:xfrm>
            <a:off x="0" y="0"/>
            <a:ext cx="12192000" cy="6858000"/>
          </a:xfrm>
          <a:prstGeom prst="rect">
            <a:avLst/>
          </a:prstGeom>
          <a:gradFill>
            <a:gsLst>
              <a:gs pos="33000">
                <a:srgbClr val="0076B6"/>
              </a:gs>
              <a:gs pos="68000">
                <a:srgbClr val="58398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pic>
        <p:nvPicPr>
          <p:cNvPr id="2" name="Picture 1">
            <a:extLst>
              <a:ext uri="{FF2B5EF4-FFF2-40B4-BE49-F238E27FC236}">
                <a16:creationId xmlns:a16="http://schemas.microsoft.com/office/drawing/2014/main" id="{4B63C6EA-C986-79E4-EE4B-5717052C4C3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17" t="8922" r="-1497" b="16897"/>
          <a:stretch/>
        </p:blipFill>
        <p:spPr>
          <a:xfrm>
            <a:off x="1387402" y="0"/>
            <a:ext cx="9179629" cy="6858001"/>
          </a:xfrm>
          <a:prstGeom prst="rect">
            <a:avLst/>
          </a:prstGeom>
        </p:spPr>
      </p:pic>
      <p:sp>
        <p:nvSpPr>
          <p:cNvPr id="9" name="Text Placeholder 4"/>
          <p:cNvSpPr>
            <a:spLocks noGrp="1"/>
          </p:cNvSpPr>
          <p:nvPr>
            <p:ph type="body" sz="quarter" idx="10"/>
          </p:nvPr>
        </p:nvSpPr>
        <p:spPr>
          <a:xfrm>
            <a:off x="5096693" y="2614483"/>
            <a:ext cx="4678680" cy="814516"/>
          </a:xfrm>
        </p:spPr>
        <p:txBody>
          <a:bodyPr>
            <a:noAutofit/>
          </a:bodyPr>
          <a:lstStyle>
            <a:lvl1pPr algn="l">
              <a:defRPr sz="2400" b="1">
                <a:solidFill>
                  <a:srgbClr val="E2BFDF"/>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Click to edit Master text styles</a:t>
            </a:r>
          </a:p>
        </p:txBody>
      </p:sp>
      <p:sp>
        <p:nvSpPr>
          <p:cNvPr id="14" name="Text Placeholder 4">
            <a:extLst>
              <a:ext uri="{FF2B5EF4-FFF2-40B4-BE49-F238E27FC236}">
                <a16:creationId xmlns:a16="http://schemas.microsoft.com/office/drawing/2014/main" id="{3740D9B9-7874-F547-BFEC-338F48D61388}"/>
              </a:ext>
            </a:extLst>
          </p:cNvPr>
          <p:cNvSpPr>
            <a:spLocks noGrp="1"/>
          </p:cNvSpPr>
          <p:nvPr>
            <p:ph type="body" sz="quarter" idx="11" hasCustomPrompt="1"/>
          </p:nvPr>
        </p:nvSpPr>
        <p:spPr>
          <a:xfrm>
            <a:off x="5096693" y="3428999"/>
            <a:ext cx="4959699" cy="468307"/>
          </a:xfrm>
        </p:spPr>
        <p:txBody>
          <a:bodyPr>
            <a:noAutofit/>
          </a:bodyPr>
          <a:lstStyle>
            <a:lvl1pPr algn="l">
              <a:defRPr sz="1800" b="1">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URL</a:t>
            </a:r>
          </a:p>
        </p:txBody>
      </p:sp>
    </p:spTree>
    <p:extLst>
      <p:ext uri="{BB962C8B-B14F-4D97-AF65-F5344CB8AC3E}">
        <p14:creationId xmlns:p14="http://schemas.microsoft.com/office/powerpoint/2010/main" val="32312066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ign Off 6">
    <p:bg>
      <p:bgPr>
        <a:solidFill>
          <a:schemeClr val="accent4"/>
        </a:solidFill>
        <a:effectLst/>
      </p:bgPr>
    </p:bg>
    <p:spTree>
      <p:nvGrpSpPr>
        <p:cNvPr id="1" name=""/>
        <p:cNvGrpSpPr/>
        <p:nvPr/>
      </p:nvGrpSpPr>
      <p:grpSpPr>
        <a:xfrm>
          <a:off x="0" y="0"/>
          <a:ext cx="0" cy="0"/>
          <a:chOff x="0" y="0"/>
          <a:chExt cx="0" cy="0"/>
        </a:xfrm>
      </p:grpSpPr>
      <p:sp>
        <p:nvSpPr>
          <p:cNvPr id="10" name="Freeform 9">
            <a:extLst>
              <a:ext uri="{C183D7F6-B498-43B3-948B-1728B52AA6E4}">
                <adec:decorative xmlns:adec="http://schemas.microsoft.com/office/drawing/2017/decorative" val="1"/>
              </a:ext>
            </a:extLst>
          </p:cNvPr>
          <p:cNvSpPr/>
          <p:nvPr userDrawn="1"/>
        </p:nvSpPr>
        <p:spPr>
          <a:xfrm>
            <a:off x="2064775" y="0"/>
            <a:ext cx="8052620" cy="6858000"/>
          </a:xfrm>
          <a:custGeom>
            <a:avLst/>
            <a:gdLst>
              <a:gd name="connsiteX0" fmla="*/ 1904552 w 8052620"/>
              <a:gd name="connsiteY0" fmla="*/ 0 h 6858000"/>
              <a:gd name="connsiteX1" fmla="*/ 6148069 w 8052620"/>
              <a:gd name="connsiteY1" fmla="*/ 0 h 6858000"/>
              <a:gd name="connsiteX2" fmla="*/ 6277458 w 8052620"/>
              <a:gd name="connsiteY2" fmla="*/ 82950 h 6858000"/>
              <a:gd name="connsiteX3" fmla="*/ 8052620 w 8052620"/>
              <a:gd name="connsiteY3" fmla="*/ 3421630 h 6858000"/>
              <a:gd name="connsiteX4" fmla="*/ 6277458 w 8052620"/>
              <a:gd name="connsiteY4" fmla="*/ 6760310 h 6858000"/>
              <a:gd name="connsiteX5" fmla="*/ 6125076 w 8052620"/>
              <a:gd name="connsiteY5" fmla="*/ 6858000 h 6858000"/>
              <a:gd name="connsiteX6" fmla="*/ 1927544 w 8052620"/>
              <a:gd name="connsiteY6" fmla="*/ 6858000 h 6858000"/>
              <a:gd name="connsiteX7" fmla="*/ 1775162 w 8052620"/>
              <a:gd name="connsiteY7" fmla="*/ 6760310 h 6858000"/>
              <a:gd name="connsiteX8" fmla="*/ 0 w 8052620"/>
              <a:gd name="connsiteY8" fmla="*/ 3421630 h 6858000"/>
              <a:gd name="connsiteX9" fmla="*/ 1775162 w 8052620"/>
              <a:gd name="connsiteY9" fmla="*/ 82950 h 6858000"/>
              <a:gd name="connsiteX10" fmla="*/ 1904552 w 805262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52620" h="6858000">
                <a:moveTo>
                  <a:pt x="1904552" y="0"/>
                </a:moveTo>
                <a:lnTo>
                  <a:pt x="6148069" y="0"/>
                </a:lnTo>
                <a:lnTo>
                  <a:pt x="6277458" y="82950"/>
                </a:lnTo>
                <a:cubicBezTo>
                  <a:pt x="7348464" y="806507"/>
                  <a:pt x="8052620" y="2031836"/>
                  <a:pt x="8052620" y="3421630"/>
                </a:cubicBezTo>
                <a:cubicBezTo>
                  <a:pt x="8052620" y="4811424"/>
                  <a:pt x="7348464" y="6036752"/>
                  <a:pt x="6277458" y="6760310"/>
                </a:cubicBezTo>
                <a:lnTo>
                  <a:pt x="6125076" y="6858000"/>
                </a:lnTo>
                <a:lnTo>
                  <a:pt x="1927544" y="6858000"/>
                </a:lnTo>
                <a:lnTo>
                  <a:pt x="1775162" y="6760310"/>
                </a:lnTo>
                <a:cubicBezTo>
                  <a:pt x="704156" y="6036752"/>
                  <a:pt x="0" y="4811424"/>
                  <a:pt x="0" y="3421630"/>
                </a:cubicBezTo>
                <a:cubicBezTo>
                  <a:pt x="0" y="2031836"/>
                  <a:pt x="704156" y="806507"/>
                  <a:pt x="1775162" y="82950"/>
                </a:cubicBezTo>
                <a:lnTo>
                  <a:pt x="190455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Text Placeholder 4"/>
          <p:cNvSpPr>
            <a:spLocks noGrp="1"/>
          </p:cNvSpPr>
          <p:nvPr>
            <p:ph type="body" sz="quarter" idx="10"/>
          </p:nvPr>
        </p:nvSpPr>
        <p:spPr>
          <a:xfrm>
            <a:off x="2580967" y="3182299"/>
            <a:ext cx="7049729" cy="814516"/>
          </a:xfrm>
        </p:spPr>
        <p:txBody>
          <a:bodyPr>
            <a:noAutofit/>
          </a:bodyPr>
          <a:lstStyle>
            <a:lvl1pPr algn="ctr">
              <a:defRPr sz="2400" b="1">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Click to edit Master text styles</a:t>
            </a:r>
          </a:p>
        </p:txBody>
      </p:sp>
      <p:sp>
        <p:nvSpPr>
          <p:cNvPr id="4" name="Text Placeholder 4">
            <a:extLst>
              <a:ext uri="{FF2B5EF4-FFF2-40B4-BE49-F238E27FC236}">
                <a16:creationId xmlns:a16="http://schemas.microsoft.com/office/drawing/2014/main" id="{E08C6EC8-B228-CD41-9213-6AE99B5BE847}"/>
              </a:ext>
            </a:extLst>
          </p:cNvPr>
          <p:cNvSpPr>
            <a:spLocks noGrp="1"/>
          </p:cNvSpPr>
          <p:nvPr>
            <p:ph type="body" sz="quarter" idx="11" hasCustomPrompt="1"/>
          </p:nvPr>
        </p:nvSpPr>
        <p:spPr>
          <a:xfrm>
            <a:off x="2580967" y="3996815"/>
            <a:ext cx="7049729" cy="814516"/>
          </a:xfrm>
        </p:spPr>
        <p:txBody>
          <a:bodyPr>
            <a:noAutofit/>
          </a:bodyPr>
          <a:lstStyle>
            <a:lvl1pPr algn="ctr">
              <a:defRPr sz="1800" b="1">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URL</a:t>
            </a:r>
          </a:p>
        </p:txBody>
      </p:sp>
    </p:spTree>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ign Off 7">
    <p:bg>
      <p:bgPr>
        <a:solidFill>
          <a:schemeClr val="accent4"/>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1ED0736-A8A4-A04F-8601-AFA139DEBD7D}"/>
              </a:ext>
              <a:ext uri="{C183D7F6-B498-43B3-948B-1728B52AA6E4}">
                <adec:decorative xmlns:adec="http://schemas.microsoft.com/office/drawing/2017/decorative" val="1"/>
              </a:ext>
            </a:extLst>
          </p:cNvPr>
          <p:cNvSpPr/>
          <p:nvPr userDrawn="1"/>
        </p:nvSpPr>
        <p:spPr>
          <a:xfrm flipH="1">
            <a:off x="-38746" y="0"/>
            <a:ext cx="11151031" cy="6935492"/>
          </a:xfrm>
          <a:custGeom>
            <a:avLst/>
            <a:gdLst>
              <a:gd name="connsiteX0" fmla="*/ 1015836 w 9952212"/>
              <a:gd name="connsiteY0" fmla="*/ 0 h 6858000"/>
              <a:gd name="connsiteX1" fmla="*/ 9952212 w 9952212"/>
              <a:gd name="connsiteY1" fmla="*/ 0 h 6858000"/>
              <a:gd name="connsiteX2" fmla="*/ 9952212 w 9952212"/>
              <a:gd name="connsiteY2" fmla="*/ 6858000 h 6858000"/>
              <a:gd name="connsiteX3" fmla="*/ 1031137 w 9952212"/>
              <a:gd name="connsiteY3" fmla="*/ 6858000 h 6858000"/>
              <a:gd name="connsiteX4" fmla="*/ 947014 w 9952212"/>
              <a:gd name="connsiteY4" fmla="*/ 6731848 h 6858000"/>
              <a:gd name="connsiteX5" fmla="*/ 0 w 9952212"/>
              <a:gd name="connsiteY5" fmla="*/ 3417528 h 6858000"/>
              <a:gd name="connsiteX6" fmla="*/ 947014 w 9952212"/>
              <a:gd name="connsiteY6" fmla="*/ 103207 h 6858000"/>
              <a:gd name="connsiteX7" fmla="*/ 1015836 w 9952212"/>
              <a:gd name="connsiteY7" fmla="*/ 0 h 6858000"/>
              <a:gd name="connsiteX0" fmla="*/ 1015836 w 11110452"/>
              <a:gd name="connsiteY0" fmla="*/ 0 h 6858000"/>
              <a:gd name="connsiteX1" fmla="*/ 11110452 w 11110452"/>
              <a:gd name="connsiteY1" fmla="*/ 0 h 6858000"/>
              <a:gd name="connsiteX2" fmla="*/ 9952212 w 11110452"/>
              <a:gd name="connsiteY2" fmla="*/ 6858000 h 6858000"/>
              <a:gd name="connsiteX3" fmla="*/ 1031137 w 11110452"/>
              <a:gd name="connsiteY3" fmla="*/ 6858000 h 6858000"/>
              <a:gd name="connsiteX4" fmla="*/ 947014 w 11110452"/>
              <a:gd name="connsiteY4" fmla="*/ 6731848 h 6858000"/>
              <a:gd name="connsiteX5" fmla="*/ 0 w 11110452"/>
              <a:gd name="connsiteY5" fmla="*/ 3417528 h 6858000"/>
              <a:gd name="connsiteX6" fmla="*/ 947014 w 11110452"/>
              <a:gd name="connsiteY6" fmla="*/ 103207 h 6858000"/>
              <a:gd name="connsiteX7" fmla="*/ 1015836 w 11110452"/>
              <a:gd name="connsiteY7" fmla="*/ 0 h 6858000"/>
              <a:gd name="connsiteX0" fmla="*/ 1015836 w 11110452"/>
              <a:gd name="connsiteY0" fmla="*/ 0 h 6918960"/>
              <a:gd name="connsiteX1" fmla="*/ 11110452 w 11110452"/>
              <a:gd name="connsiteY1" fmla="*/ 0 h 6918960"/>
              <a:gd name="connsiteX2" fmla="*/ 11079972 w 11110452"/>
              <a:gd name="connsiteY2" fmla="*/ 6918960 h 6918960"/>
              <a:gd name="connsiteX3" fmla="*/ 1031137 w 11110452"/>
              <a:gd name="connsiteY3" fmla="*/ 6858000 h 6918960"/>
              <a:gd name="connsiteX4" fmla="*/ 947014 w 11110452"/>
              <a:gd name="connsiteY4" fmla="*/ 6731848 h 6918960"/>
              <a:gd name="connsiteX5" fmla="*/ 0 w 11110452"/>
              <a:gd name="connsiteY5" fmla="*/ 3417528 h 6918960"/>
              <a:gd name="connsiteX6" fmla="*/ 947014 w 11110452"/>
              <a:gd name="connsiteY6" fmla="*/ 103207 h 6918960"/>
              <a:gd name="connsiteX7" fmla="*/ 1015836 w 11110452"/>
              <a:gd name="connsiteY7" fmla="*/ 0 h 691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0452" h="6918960">
                <a:moveTo>
                  <a:pt x="1015836" y="0"/>
                </a:moveTo>
                <a:lnTo>
                  <a:pt x="11110452" y="0"/>
                </a:lnTo>
                <a:lnTo>
                  <a:pt x="11079972" y="6918960"/>
                </a:lnTo>
                <a:lnTo>
                  <a:pt x="1031137" y="6858000"/>
                </a:lnTo>
                <a:lnTo>
                  <a:pt x="947014" y="6731848"/>
                </a:lnTo>
                <a:cubicBezTo>
                  <a:pt x="346822" y="5770380"/>
                  <a:pt x="0" y="4634457"/>
                  <a:pt x="0" y="3417528"/>
                </a:cubicBezTo>
                <a:cubicBezTo>
                  <a:pt x="0" y="2200599"/>
                  <a:pt x="346822" y="1064675"/>
                  <a:pt x="947014" y="103207"/>
                </a:cubicBezTo>
                <a:lnTo>
                  <a:pt x="1015836"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5046116"/>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ign Off 8">
    <p:bg>
      <p:bgPr>
        <a:solidFill>
          <a:schemeClr val="accent4"/>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8FBCB87-600B-D64D-9C2B-1F390DE3D11D}"/>
              </a:ext>
              <a:ext uri="{C183D7F6-B498-43B3-948B-1728B52AA6E4}">
                <adec:decorative xmlns:adec="http://schemas.microsoft.com/office/drawing/2017/decorative" val="1"/>
              </a:ext>
            </a:extLst>
          </p:cNvPr>
          <p:cNvSpPr/>
          <p:nvPr userDrawn="1"/>
        </p:nvSpPr>
        <p:spPr>
          <a:xfrm>
            <a:off x="334496" y="0"/>
            <a:ext cx="11523013" cy="6858000"/>
          </a:xfrm>
          <a:custGeom>
            <a:avLst/>
            <a:gdLst>
              <a:gd name="connsiteX0" fmla="*/ 1354329 w 11523013"/>
              <a:gd name="connsiteY0" fmla="*/ 0 h 6858000"/>
              <a:gd name="connsiteX1" fmla="*/ 10168684 w 11523013"/>
              <a:gd name="connsiteY1" fmla="*/ 0 h 6858000"/>
              <a:gd name="connsiteX2" fmla="*/ 10251081 w 11523013"/>
              <a:gd name="connsiteY2" fmla="*/ 96278 h 6858000"/>
              <a:gd name="connsiteX3" fmla="*/ 11523013 w 11523013"/>
              <a:gd name="connsiteY3" fmla="*/ 3707511 h 6858000"/>
              <a:gd name="connsiteX4" fmla="*/ 10652465 w 11523013"/>
              <a:gd name="connsiteY4" fmla="*/ 6754221 h 6858000"/>
              <a:gd name="connsiteX5" fmla="*/ 10583261 w 11523013"/>
              <a:gd name="connsiteY5" fmla="*/ 6858000 h 6858000"/>
              <a:gd name="connsiteX6" fmla="*/ 939752 w 11523013"/>
              <a:gd name="connsiteY6" fmla="*/ 6858000 h 6858000"/>
              <a:gd name="connsiteX7" fmla="*/ 870548 w 11523013"/>
              <a:gd name="connsiteY7" fmla="*/ 6754221 h 6858000"/>
              <a:gd name="connsiteX8" fmla="*/ 0 w 11523013"/>
              <a:gd name="connsiteY8" fmla="*/ 3707511 h 6858000"/>
              <a:gd name="connsiteX9" fmla="*/ 1271932 w 11523013"/>
              <a:gd name="connsiteY9" fmla="*/ 96278 h 6858000"/>
              <a:gd name="connsiteX10" fmla="*/ 1354329 w 11523013"/>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3013" h="6858000">
                <a:moveTo>
                  <a:pt x="1354329" y="0"/>
                </a:moveTo>
                <a:lnTo>
                  <a:pt x="10168684" y="0"/>
                </a:lnTo>
                <a:lnTo>
                  <a:pt x="10251081" y="96278"/>
                </a:lnTo>
                <a:cubicBezTo>
                  <a:pt x="11046754" y="1084222"/>
                  <a:pt x="11523013" y="2340248"/>
                  <a:pt x="11523013" y="3707511"/>
                </a:cubicBezTo>
                <a:cubicBezTo>
                  <a:pt x="11523013" y="4826180"/>
                  <a:pt x="11204195" y="5870385"/>
                  <a:pt x="10652465" y="6754221"/>
                </a:cubicBezTo>
                <a:lnTo>
                  <a:pt x="10583261" y="6858000"/>
                </a:lnTo>
                <a:lnTo>
                  <a:pt x="939752" y="6858000"/>
                </a:lnTo>
                <a:lnTo>
                  <a:pt x="870548" y="6754221"/>
                </a:lnTo>
                <a:cubicBezTo>
                  <a:pt x="318818" y="5870385"/>
                  <a:pt x="0" y="4826180"/>
                  <a:pt x="0" y="3707511"/>
                </a:cubicBezTo>
                <a:cubicBezTo>
                  <a:pt x="0" y="2340248"/>
                  <a:pt x="476259" y="1084222"/>
                  <a:pt x="1271932" y="96278"/>
                </a:cubicBezTo>
                <a:lnTo>
                  <a:pt x="1354329" y="0"/>
                </a:lnTo>
                <a:close/>
              </a:path>
            </a:pathLst>
          </a:custGeom>
          <a:solidFill>
            <a:srgbClr val="0036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sp>
        <p:nvSpPr>
          <p:cNvPr id="6" name="Text Placeholder 4"/>
          <p:cNvSpPr>
            <a:spLocks noGrp="1"/>
          </p:cNvSpPr>
          <p:nvPr>
            <p:ph type="body" sz="quarter" idx="10"/>
          </p:nvPr>
        </p:nvSpPr>
        <p:spPr>
          <a:xfrm>
            <a:off x="2580967" y="3182299"/>
            <a:ext cx="7049729" cy="814516"/>
          </a:xfrm>
        </p:spPr>
        <p:txBody>
          <a:bodyPr>
            <a:noAutofit/>
          </a:bodyPr>
          <a:lstStyle>
            <a:lvl1pPr algn="ctr">
              <a:defRPr sz="2400" b="1">
                <a:solidFill>
                  <a:schemeClr val="accent5"/>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Click to edit Master text styles</a:t>
            </a:r>
          </a:p>
        </p:txBody>
      </p:sp>
      <p:sp>
        <p:nvSpPr>
          <p:cNvPr id="5" name="Text Placeholder 4">
            <a:extLst>
              <a:ext uri="{FF2B5EF4-FFF2-40B4-BE49-F238E27FC236}">
                <a16:creationId xmlns:a16="http://schemas.microsoft.com/office/drawing/2014/main" id="{08913151-60FA-2541-88F3-CF835CF4346F}"/>
              </a:ext>
            </a:extLst>
          </p:cNvPr>
          <p:cNvSpPr>
            <a:spLocks noGrp="1"/>
          </p:cNvSpPr>
          <p:nvPr>
            <p:ph type="body" sz="quarter" idx="11" hasCustomPrompt="1"/>
          </p:nvPr>
        </p:nvSpPr>
        <p:spPr>
          <a:xfrm>
            <a:off x="2580967" y="3996815"/>
            <a:ext cx="7049729" cy="814516"/>
          </a:xfrm>
        </p:spPr>
        <p:txBody>
          <a:bodyPr>
            <a:noAutofit/>
          </a:bodyPr>
          <a:lstStyle>
            <a:lvl1pPr algn="ctr">
              <a:defRPr sz="1800" b="1">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URL</a:t>
            </a:r>
          </a:p>
        </p:txBody>
      </p:sp>
    </p:spTree>
    <p:extLst>
      <p:ext uri="{BB962C8B-B14F-4D97-AF65-F5344CB8AC3E}">
        <p14:creationId xmlns:p14="http://schemas.microsoft.com/office/powerpoint/2010/main" val="2678101892"/>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ign Off 9">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5F12A-BA46-E9D5-3217-B91F4095A8D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344" t="30113" r="13196" b="29400"/>
          <a:stretch/>
        </p:blipFill>
        <p:spPr>
          <a:xfrm>
            <a:off x="-1" y="0"/>
            <a:ext cx="12192001" cy="6858000"/>
          </a:xfrm>
          <a:prstGeom prst="rect">
            <a:avLst/>
          </a:prstGeom>
        </p:spPr>
      </p:pic>
      <p:sp>
        <p:nvSpPr>
          <p:cNvPr id="6" name="Text Placeholder 4"/>
          <p:cNvSpPr>
            <a:spLocks noGrp="1"/>
          </p:cNvSpPr>
          <p:nvPr>
            <p:ph type="body" sz="quarter" idx="10"/>
          </p:nvPr>
        </p:nvSpPr>
        <p:spPr>
          <a:xfrm>
            <a:off x="2580967" y="3182299"/>
            <a:ext cx="7049729" cy="814516"/>
          </a:xfrm>
        </p:spPr>
        <p:txBody>
          <a:bodyPr>
            <a:noAutofit/>
          </a:bodyPr>
          <a:lstStyle>
            <a:lvl1pPr algn="ctr">
              <a:defRPr sz="2400" b="1">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Click to edit Master text styles</a:t>
            </a:r>
          </a:p>
        </p:txBody>
      </p:sp>
      <p:sp>
        <p:nvSpPr>
          <p:cNvPr id="5" name="Text Placeholder 4">
            <a:extLst>
              <a:ext uri="{FF2B5EF4-FFF2-40B4-BE49-F238E27FC236}">
                <a16:creationId xmlns:a16="http://schemas.microsoft.com/office/drawing/2014/main" id="{08913151-60FA-2541-88F3-CF835CF4346F}"/>
              </a:ext>
            </a:extLst>
          </p:cNvPr>
          <p:cNvSpPr>
            <a:spLocks noGrp="1"/>
          </p:cNvSpPr>
          <p:nvPr>
            <p:ph type="body" sz="quarter" idx="11" hasCustomPrompt="1"/>
          </p:nvPr>
        </p:nvSpPr>
        <p:spPr>
          <a:xfrm>
            <a:off x="2580967" y="3996815"/>
            <a:ext cx="7049729" cy="814516"/>
          </a:xfrm>
        </p:spPr>
        <p:txBody>
          <a:bodyPr>
            <a:noAutofit/>
          </a:bodyPr>
          <a:lstStyle>
            <a:lvl1pPr algn="ctr">
              <a:defRPr sz="1800" b="1">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noProof="0"/>
              <a:t>URL</a:t>
            </a:r>
          </a:p>
        </p:txBody>
      </p:sp>
    </p:spTree>
    <p:extLst>
      <p:ext uri="{BB962C8B-B14F-4D97-AF65-F5344CB8AC3E}">
        <p14:creationId xmlns:p14="http://schemas.microsoft.com/office/powerpoint/2010/main" val="704820119"/>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B54077-DDC4-8645-A9B4-3523D661A7EA}" type="slidenum">
              <a:rPr lang="en-US" noProof="0" smtClean="0"/>
              <a:t>‹#›</a:t>
            </a:fld>
            <a:endParaRPr lang="en-US" noProof="0"/>
          </a:p>
        </p:txBody>
      </p:sp>
      <p:sp>
        <p:nvSpPr>
          <p:cNvPr id="3" name="Footer Placeholder 2"/>
          <p:cNvSpPr>
            <a:spLocks noGrp="1"/>
          </p:cNvSpPr>
          <p:nvPr>
            <p:ph type="ftr" sz="quarter" idx="11"/>
          </p:nvPr>
        </p:nvSpPr>
        <p:spPr/>
        <p:txBody>
          <a:bodyPr/>
          <a:lstStyle/>
          <a:p>
            <a:r>
              <a:rPr lang="en-US" noProof="0"/>
              <a:t>© Permanente Medicine</a:t>
            </a:r>
          </a:p>
        </p:txBody>
      </p:sp>
    </p:spTree>
    <p:extLst>
      <p:ext uri="{BB962C8B-B14F-4D97-AF65-F5344CB8AC3E}">
        <p14:creationId xmlns:p14="http://schemas.microsoft.com/office/powerpoint/2010/main" val="801911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5" name="Picture 4" descr="large letters spelling out Welcom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9612" cy="6858000"/>
          </a:xfrm>
          <a:prstGeom prst="rect">
            <a:avLst/>
          </a:prstGeom>
        </p:spPr>
      </p:pic>
      <p:pic>
        <p:nvPicPr>
          <p:cNvPr id="2" name="Picture 1" descr="Logo: Permenente Medicine">
            <a:extLst>
              <a:ext uri="{FF2B5EF4-FFF2-40B4-BE49-F238E27FC236}">
                <a16:creationId xmlns:a16="http://schemas.microsoft.com/office/drawing/2014/main" id="{ED63E4D1-DDA2-0E1F-BBD5-9209EEB439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flipH="1" flipV="1">
            <a:off x="381000" y="444507"/>
            <a:ext cx="2406173" cy="161910"/>
          </a:xfrm>
          <a:prstGeom prst="rect">
            <a:avLst/>
          </a:prstGeom>
        </p:spPr>
      </p:pic>
      <p:pic>
        <p:nvPicPr>
          <p:cNvPr id="7" name="Picture 6" descr="Logo: Kaiser Permanen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
        <p:nvSpPr>
          <p:cNvPr id="3" name="Footer Placeholder 2"/>
          <p:cNvSpPr>
            <a:spLocks noGrp="1"/>
          </p:cNvSpPr>
          <p:nvPr>
            <p:ph type="ftr" sz="quarter" idx="10"/>
          </p:nvPr>
        </p:nvSpPr>
        <p:spPr/>
        <p:txBody>
          <a:bodyPr/>
          <a:lstStyle/>
          <a:p>
            <a:r>
              <a:rPr lang="en-US" noProof="0" dirty="0"/>
              <a:t>© 20xx Permanente Medicine</a:t>
            </a:r>
          </a:p>
        </p:txBody>
      </p:sp>
    </p:spTree>
    <p:extLst>
      <p:ext uri="{BB962C8B-B14F-4D97-AF65-F5344CB8AC3E}">
        <p14:creationId xmlns:p14="http://schemas.microsoft.com/office/powerpoint/2010/main" val="1449856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1b">
    <p:bg>
      <p:bgPr>
        <a:gradFill>
          <a:gsLst>
            <a:gs pos="33000">
              <a:srgbClr val="003B71"/>
            </a:gs>
            <a:gs pos="100000">
              <a:srgbClr val="583985"/>
            </a:gs>
          </a:gsLst>
          <a:lin ang="2700000" scaled="0"/>
        </a:gradFill>
        <a:effectLst/>
      </p:bgPr>
    </p:bg>
    <p:spTree>
      <p:nvGrpSpPr>
        <p:cNvPr id="1" name=""/>
        <p:cNvGrpSpPr/>
        <p:nvPr/>
      </p:nvGrpSpPr>
      <p:grpSpPr>
        <a:xfrm>
          <a:off x="0" y="0"/>
          <a:ext cx="0" cy="0"/>
          <a:chOff x="0" y="0"/>
          <a:chExt cx="0" cy="0"/>
        </a:xfrm>
      </p:grpSpPr>
      <p:pic>
        <p:nvPicPr>
          <p:cNvPr id="5" name="Picture 4" descr="large letters spelling Welcome"/>
          <p:cNvPicPr>
            <a:picLocks noChangeAspect="1"/>
          </p:cNvPicPr>
          <p:nvPr userDrawn="1"/>
        </p:nvPicPr>
        <p:blipFill>
          <a:blip r:embed="rId2" cstate="screen">
            <a:alphaModFix amt="44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388" y="0"/>
            <a:ext cx="12189612" cy="6858000"/>
          </a:xfrm>
          <a:prstGeom prst="rect">
            <a:avLst/>
          </a:prstGeom>
        </p:spPr>
      </p:pic>
      <p:pic>
        <p:nvPicPr>
          <p:cNvPr id="2" name="Picture 1" descr="Logo: Permenente Medicine">
            <a:extLst>
              <a:ext uri="{FF2B5EF4-FFF2-40B4-BE49-F238E27FC236}">
                <a16:creationId xmlns:a16="http://schemas.microsoft.com/office/drawing/2014/main" id="{48CCD0DF-6F66-40B9-3352-D4CF9679EB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flipH="1" flipV="1">
            <a:off x="381000" y="444507"/>
            <a:ext cx="2406173" cy="161910"/>
          </a:xfrm>
          <a:prstGeom prst="rect">
            <a:avLst/>
          </a:prstGeom>
        </p:spPr>
      </p:pic>
      <p:pic>
        <p:nvPicPr>
          <p:cNvPr id="7" name="Picture 6" descr="Logo: Kaiser Permanen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
        <p:nvSpPr>
          <p:cNvPr id="3" name="Footer Placeholder 2"/>
          <p:cNvSpPr>
            <a:spLocks noGrp="1"/>
          </p:cNvSpPr>
          <p:nvPr>
            <p:ph type="ftr" sz="quarter" idx="10"/>
          </p:nvPr>
        </p:nvSpPr>
        <p:spPr/>
        <p:txBody>
          <a:bodyPr/>
          <a:lstStyle/>
          <a:p>
            <a:r>
              <a:rPr lang="en-US" noProof="0" dirty="0"/>
              <a:t>© 20xx Permanente Medicine</a:t>
            </a:r>
          </a:p>
        </p:txBody>
      </p:sp>
    </p:spTree>
    <p:extLst>
      <p:ext uri="{BB962C8B-B14F-4D97-AF65-F5344CB8AC3E}">
        <p14:creationId xmlns:p14="http://schemas.microsoft.com/office/powerpoint/2010/main" val="2718025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Column Content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900D519-AC33-D248-AB43-8BFF131A704A}"/>
              </a:ext>
              <a:ext uri="{C183D7F6-B498-43B3-948B-1728B52AA6E4}">
                <adec:decorative xmlns:adec="http://schemas.microsoft.com/office/drawing/2017/decorative" val="1"/>
              </a:ext>
            </a:extLst>
          </p:cNvPr>
          <p:cNvSpPr/>
          <p:nvPr userDrawn="1"/>
        </p:nvSpPr>
        <p:spPr>
          <a:xfrm>
            <a:off x="9634955" y="0"/>
            <a:ext cx="2557045" cy="405062"/>
          </a:xfrm>
          <a:custGeom>
            <a:avLst/>
            <a:gdLst>
              <a:gd name="connsiteX0" fmla="*/ 407877 w 2557045"/>
              <a:gd name="connsiteY0" fmla="*/ 0 h 405062"/>
              <a:gd name="connsiteX1" fmla="*/ 2557045 w 2557045"/>
              <a:gd name="connsiteY1" fmla="*/ 0 h 405062"/>
              <a:gd name="connsiteX2" fmla="*/ 2557045 w 2557045"/>
              <a:gd name="connsiteY2" fmla="*/ 405062 h 405062"/>
              <a:gd name="connsiteX3" fmla="*/ 0 w 2557045"/>
              <a:gd name="connsiteY3" fmla="*/ 405062 h 405062"/>
              <a:gd name="connsiteX4" fmla="*/ 407877 w 2557045"/>
              <a:gd name="connsiteY4" fmla="*/ 0 h 40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045" h="405062">
                <a:moveTo>
                  <a:pt x="407877" y="0"/>
                </a:moveTo>
                <a:lnTo>
                  <a:pt x="2557045" y="0"/>
                </a:lnTo>
                <a:lnTo>
                  <a:pt x="2557045" y="405062"/>
                </a:lnTo>
                <a:lnTo>
                  <a:pt x="0" y="405062"/>
                </a:lnTo>
                <a:lnTo>
                  <a:pt x="407877" y="0"/>
                </a:lnTo>
                <a:close/>
              </a:path>
            </a:pathLst>
          </a:custGeom>
          <a:solidFill>
            <a:srgbClr val="8D6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33160" y="1481137"/>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Freeform 10">
            <a:extLst>
              <a:ext uri="{FF2B5EF4-FFF2-40B4-BE49-F238E27FC236}">
                <a16:creationId xmlns:a16="http://schemas.microsoft.com/office/drawing/2014/main" id="{F2D46D76-2C26-0140-85DC-BBD48EF26F13}"/>
              </a:ext>
              <a:ext uri="{C183D7F6-B498-43B3-948B-1728B52AA6E4}">
                <adec:decorative xmlns:adec="http://schemas.microsoft.com/office/drawing/2017/decorative" val="1"/>
              </a:ext>
            </a:extLst>
          </p:cNvPr>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Slide Number Placeholder 5">
            <a:extLst>
              <a:ext uri="{FF2B5EF4-FFF2-40B4-BE49-F238E27FC236}">
                <a16:creationId xmlns:a16="http://schemas.microsoft.com/office/drawing/2014/main" id="{C3C18844-DE23-DE4B-A09D-F83F23A12F8B}"/>
              </a:ext>
            </a:extLst>
          </p:cNvPr>
          <p:cNvSpPr>
            <a:spLocks noGrp="1"/>
          </p:cNvSpPr>
          <p:nvPr>
            <p:ph type="sldNum" sz="quarter" idx="12"/>
          </p:nvPr>
        </p:nvSpPr>
        <p:spPr>
          <a:xfrm>
            <a:off x="381000" y="6457950"/>
            <a:ext cx="228600" cy="228600"/>
          </a:xfrm>
        </p:spPr>
        <p:txBody>
          <a:bodyPr/>
          <a:lstStyle>
            <a:lvl1pPr>
              <a:defRPr>
                <a:solidFill>
                  <a:schemeClr val="bg1"/>
                </a:solidFill>
              </a:defRPr>
            </a:lvl1pPr>
          </a:lstStyle>
          <a:p>
            <a:fld id="{06B54077-DDC4-8645-A9B4-3523D661A7EA}" type="slidenum">
              <a:rPr lang="en-US" noProof="0" smtClean="0"/>
              <a:pPr/>
              <a:t>‹#›</a:t>
            </a:fld>
            <a:endParaRPr lang="en-US" noProof="0"/>
          </a:p>
        </p:txBody>
      </p:sp>
      <p:sp>
        <p:nvSpPr>
          <p:cNvPr id="14" name="Footer Placeholder 4">
            <a:extLst>
              <a:ext uri="{FF2B5EF4-FFF2-40B4-BE49-F238E27FC236}">
                <a16:creationId xmlns:a16="http://schemas.microsoft.com/office/drawing/2014/main" id="{FAAA13E1-F7FB-E94B-A5C8-0E46166BB8DB}"/>
              </a:ext>
            </a:extLst>
          </p:cNvPr>
          <p:cNvSpPr>
            <a:spLocks noGrp="1"/>
          </p:cNvSpPr>
          <p:nvPr>
            <p:ph type="ftr" sz="quarter" idx="11"/>
          </p:nvPr>
        </p:nvSpPr>
        <p:spPr>
          <a:xfrm>
            <a:off x="649225" y="6457950"/>
            <a:ext cx="2880360" cy="228600"/>
          </a:xfrm>
        </p:spPr>
        <p:txBody>
          <a:bodyPr/>
          <a:lstStyle>
            <a:lvl1pPr>
              <a:defRPr>
                <a:solidFill>
                  <a:schemeClr val="bg1">
                    <a:lumMod val="95000"/>
                  </a:schemeClr>
                </a:solidFill>
              </a:defRPr>
            </a:lvl1pPr>
          </a:lstStyle>
          <a:p>
            <a:r>
              <a:rPr lang="en-US" noProof="0"/>
              <a:t>© Permanente Medicine</a:t>
            </a:r>
          </a:p>
        </p:txBody>
      </p:sp>
    </p:spTree>
    <p:extLst>
      <p:ext uri="{BB962C8B-B14F-4D97-AF65-F5344CB8AC3E}">
        <p14:creationId xmlns:p14="http://schemas.microsoft.com/office/powerpoint/2010/main" val="4245648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0" name="Picture Placeholder 23"/>
          <p:cNvSpPr>
            <a:spLocks noGrp="1"/>
          </p:cNvSpPr>
          <p:nvPr>
            <p:ph type="pic" sz="quarter" idx="13"/>
          </p:nvPr>
        </p:nvSpPr>
        <p:spPr>
          <a:xfrm>
            <a:off x="3061319" y="0"/>
            <a:ext cx="9137152" cy="6163505"/>
          </a:xfrm>
          <a:custGeom>
            <a:avLst/>
            <a:gdLst>
              <a:gd name="connsiteX0" fmla="*/ 0 w 9775825"/>
              <a:gd name="connsiteY0" fmla="*/ 0 h 6858000"/>
              <a:gd name="connsiteX1" fmla="*/ 9775825 w 9775825"/>
              <a:gd name="connsiteY1" fmla="*/ 0 h 6858000"/>
              <a:gd name="connsiteX2" fmla="*/ 9775825 w 9775825"/>
              <a:gd name="connsiteY2" fmla="*/ 6858000 h 6858000"/>
              <a:gd name="connsiteX3" fmla="*/ 0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59218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4425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7600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362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9124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7592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970215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3173 w 9775825"/>
              <a:gd name="connsiteY2" fmla="*/ 3980263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120030 w 9775825"/>
              <a:gd name="connsiteY2" fmla="*/ 4662434 h 6858000"/>
              <a:gd name="connsiteX3" fmla="*/ 6874329 w 9775825"/>
              <a:gd name="connsiteY3" fmla="*/ 6858000 h 6858000"/>
              <a:gd name="connsiteX4" fmla="*/ 0 w 9775825"/>
              <a:gd name="connsiteY4" fmla="*/ 0 h 6858000"/>
              <a:gd name="connsiteX0" fmla="*/ 0 w 9120387"/>
              <a:gd name="connsiteY0" fmla="*/ 0 h 6858000"/>
              <a:gd name="connsiteX1" fmla="*/ 9093654 w 9120387"/>
              <a:gd name="connsiteY1" fmla="*/ 14515 h 6858000"/>
              <a:gd name="connsiteX2" fmla="*/ 9120030 w 9120387"/>
              <a:gd name="connsiteY2" fmla="*/ 4662434 h 6858000"/>
              <a:gd name="connsiteX3" fmla="*/ 6874329 w 9120387"/>
              <a:gd name="connsiteY3" fmla="*/ 6858000 h 6858000"/>
              <a:gd name="connsiteX4" fmla="*/ 0 w 9120387"/>
              <a:gd name="connsiteY4" fmla="*/ 0 h 6858000"/>
              <a:gd name="connsiteX0" fmla="*/ 0 w 9120742"/>
              <a:gd name="connsiteY0" fmla="*/ 0 h 6858000"/>
              <a:gd name="connsiteX1" fmla="*/ 9112315 w 9120742"/>
              <a:gd name="connsiteY1" fmla="*/ 23845 h 6858000"/>
              <a:gd name="connsiteX2" fmla="*/ 9120030 w 9120742"/>
              <a:gd name="connsiteY2" fmla="*/ 4662434 h 6858000"/>
              <a:gd name="connsiteX3" fmla="*/ 6874329 w 9120742"/>
              <a:gd name="connsiteY3" fmla="*/ 6858000 h 6858000"/>
              <a:gd name="connsiteX4" fmla="*/ 0 w 9120742"/>
              <a:gd name="connsiteY4" fmla="*/ 0 h 6858000"/>
              <a:gd name="connsiteX0" fmla="*/ 0 w 9130976"/>
              <a:gd name="connsiteY0" fmla="*/ 0 h 6858000"/>
              <a:gd name="connsiteX1" fmla="*/ 9130976 w 9130976"/>
              <a:gd name="connsiteY1" fmla="*/ 5183 h 6858000"/>
              <a:gd name="connsiteX2" fmla="*/ 9120030 w 9130976"/>
              <a:gd name="connsiteY2" fmla="*/ 4662434 h 6858000"/>
              <a:gd name="connsiteX3" fmla="*/ 6874329 w 9130976"/>
              <a:gd name="connsiteY3" fmla="*/ 6858000 h 6858000"/>
              <a:gd name="connsiteX4" fmla="*/ 0 w 9130976"/>
              <a:gd name="connsiteY4" fmla="*/ 0 h 6858000"/>
              <a:gd name="connsiteX0" fmla="*/ 0 w 9140306"/>
              <a:gd name="connsiteY0" fmla="*/ 4147 h 6862147"/>
              <a:gd name="connsiteX1" fmla="*/ 9140306 w 9140306"/>
              <a:gd name="connsiteY1" fmla="*/ 0 h 6862147"/>
              <a:gd name="connsiteX2" fmla="*/ 9120030 w 9140306"/>
              <a:gd name="connsiteY2" fmla="*/ 4666581 h 6862147"/>
              <a:gd name="connsiteX3" fmla="*/ 6874329 w 9140306"/>
              <a:gd name="connsiteY3" fmla="*/ 6862147 h 6862147"/>
              <a:gd name="connsiteX4" fmla="*/ 0 w 9140306"/>
              <a:gd name="connsiteY4" fmla="*/ 4147 h 6862147"/>
              <a:gd name="connsiteX0" fmla="*/ 0 w 9121645"/>
              <a:gd name="connsiteY0" fmla="*/ 0 h 6858000"/>
              <a:gd name="connsiteX1" fmla="*/ 9121645 w 9121645"/>
              <a:gd name="connsiteY1" fmla="*/ 5183 h 6858000"/>
              <a:gd name="connsiteX2" fmla="*/ 9120030 w 9121645"/>
              <a:gd name="connsiteY2" fmla="*/ 4662434 h 6858000"/>
              <a:gd name="connsiteX3" fmla="*/ 6874329 w 9121645"/>
              <a:gd name="connsiteY3" fmla="*/ 6858000 h 6858000"/>
              <a:gd name="connsiteX4" fmla="*/ 0 w 9121645"/>
              <a:gd name="connsiteY4" fmla="*/ 0 h 6858000"/>
              <a:gd name="connsiteX0" fmla="*/ 0 w 9124497"/>
              <a:gd name="connsiteY0" fmla="*/ 0 h 6858000"/>
              <a:gd name="connsiteX1" fmla="*/ 9121645 w 9124497"/>
              <a:gd name="connsiteY1" fmla="*/ 5183 h 6858000"/>
              <a:gd name="connsiteX2" fmla="*/ 9120030 w 9124497"/>
              <a:gd name="connsiteY2" fmla="*/ 4662434 h 6858000"/>
              <a:gd name="connsiteX3" fmla="*/ 6874329 w 9124497"/>
              <a:gd name="connsiteY3" fmla="*/ 6858000 h 6858000"/>
              <a:gd name="connsiteX4" fmla="*/ 0 w 9124497"/>
              <a:gd name="connsiteY4" fmla="*/ 0 h 6858000"/>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6883"/>
              <a:gd name="connsiteY0" fmla="*/ 4148 h 6862148"/>
              <a:gd name="connsiteX1" fmla="*/ 9121645 w 9136883"/>
              <a:gd name="connsiteY1" fmla="*/ 0 h 6862148"/>
              <a:gd name="connsiteX2" fmla="*/ 9120030 w 9136883"/>
              <a:gd name="connsiteY2" fmla="*/ 4666582 h 6862148"/>
              <a:gd name="connsiteX3" fmla="*/ 6874329 w 9136883"/>
              <a:gd name="connsiteY3" fmla="*/ 6862148 h 6862148"/>
              <a:gd name="connsiteX4" fmla="*/ 0 w 9136883"/>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5378"/>
              <a:gd name="connsiteY0" fmla="*/ 4148 h 6862148"/>
              <a:gd name="connsiteX1" fmla="*/ 9134345 w 9135378"/>
              <a:gd name="connsiteY1" fmla="*/ 0 h 6862148"/>
              <a:gd name="connsiteX2" fmla="*/ 9120030 w 9135378"/>
              <a:gd name="connsiteY2" fmla="*/ 4666582 h 6862148"/>
              <a:gd name="connsiteX3" fmla="*/ 6874329 w 9135378"/>
              <a:gd name="connsiteY3" fmla="*/ 6862148 h 6862148"/>
              <a:gd name="connsiteX4" fmla="*/ 0 w 9135378"/>
              <a:gd name="connsiteY4" fmla="*/ 4148 h 6862148"/>
              <a:gd name="connsiteX0" fmla="*/ 0 w 9123789"/>
              <a:gd name="connsiteY0" fmla="*/ 0 h 6858000"/>
              <a:gd name="connsiteX1" fmla="*/ 9120490 w 9123789"/>
              <a:gd name="connsiteY1" fmla="*/ 9707 h 6858000"/>
              <a:gd name="connsiteX2" fmla="*/ 9120030 w 9123789"/>
              <a:gd name="connsiteY2" fmla="*/ 4662434 h 6858000"/>
              <a:gd name="connsiteX3" fmla="*/ 6874329 w 9123789"/>
              <a:gd name="connsiteY3" fmla="*/ 6858000 h 6858000"/>
              <a:gd name="connsiteX4" fmla="*/ 0 w 9123789"/>
              <a:gd name="connsiteY4" fmla="*/ 0 h 6858000"/>
              <a:gd name="connsiteX0" fmla="*/ 0 w 9148796"/>
              <a:gd name="connsiteY0" fmla="*/ 4148 h 6862148"/>
              <a:gd name="connsiteX1" fmla="*/ 9148199 w 9148796"/>
              <a:gd name="connsiteY1" fmla="*/ 0 h 6862148"/>
              <a:gd name="connsiteX2" fmla="*/ 9120030 w 9148796"/>
              <a:gd name="connsiteY2" fmla="*/ 4666582 h 6862148"/>
              <a:gd name="connsiteX3" fmla="*/ 6874329 w 9148796"/>
              <a:gd name="connsiteY3" fmla="*/ 6862148 h 6862148"/>
              <a:gd name="connsiteX4" fmla="*/ 0 w 9148796"/>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8578"/>
              <a:gd name="connsiteY0" fmla="*/ 4148 h 6862148"/>
              <a:gd name="connsiteX1" fmla="*/ 9148199 w 9148578"/>
              <a:gd name="connsiteY1" fmla="*/ 0 h 6862148"/>
              <a:gd name="connsiteX2" fmla="*/ 9101244 w 9148578"/>
              <a:gd name="connsiteY2" fmla="*/ 4656015 h 6862148"/>
              <a:gd name="connsiteX3" fmla="*/ 6874329 w 9148578"/>
              <a:gd name="connsiteY3" fmla="*/ 6862148 h 6862148"/>
              <a:gd name="connsiteX4" fmla="*/ 0 w 9148578"/>
              <a:gd name="connsiteY4" fmla="*/ 4148 h 6862148"/>
              <a:gd name="connsiteX0" fmla="*/ 0 w 9102022"/>
              <a:gd name="connsiteY0" fmla="*/ 0 h 6858000"/>
              <a:gd name="connsiteX1" fmla="*/ 9086206 w 9102022"/>
              <a:gd name="connsiteY1" fmla="*/ 11351 h 6858000"/>
              <a:gd name="connsiteX2" fmla="*/ 9101244 w 9102022"/>
              <a:gd name="connsiteY2" fmla="*/ 4651867 h 6858000"/>
              <a:gd name="connsiteX3" fmla="*/ 6874329 w 9102022"/>
              <a:gd name="connsiteY3" fmla="*/ 6858000 h 6858000"/>
              <a:gd name="connsiteX4" fmla="*/ 0 w 9102022"/>
              <a:gd name="connsiteY4" fmla="*/ 0 h 6858000"/>
              <a:gd name="connsiteX0" fmla="*/ 0 w 9105003"/>
              <a:gd name="connsiteY0" fmla="*/ 0 h 6858000"/>
              <a:gd name="connsiteX1" fmla="*/ 9101704 w 9105003"/>
              <a:gd name="connsiteY1" fmla="*/ 11351 h 6858000"/>
              <a:gd name="connsiteX2" fmla="*/ 9101244 w 9105003"/>
              <a:gd name="connsiteY2" fmla="*/ 4651867 h 6858000"/>
              <a:gd name="connsiteX3" fmla="*/ 6874329 w 9105003"/>
              <a:gd name="connsiteY3" fmla="*/ 6858000 h 6858000"/>
              <a:gd name="connsiteX4" fmla="*/ 0 w 9105003"/>
              <a:gd name="connsiteY4" fmla="*/ 0 h 6858000"/>
              <a:gd name="connsiteX0" fmla="*/ 0 w 9105003"/>
              <a:gd name="connsiteY0" fmla="*/ 4148 h 6862148"/>
              <a:gd name="connsiteX1" fmla="*/ 9101704 w 9105003"/>
              <a:gd name="connsiteY1" fmla="*/ 0 h 6862148"/>
              <a:gd name="connsiteX2" fmla="*/ 9101244 w 9105003"/>
              <a:gd name="connsiteY2" fmla="*/ 4656015 h 6862148"/>
              <a:gd name="connsiteX3" fmla="*/ 6874329 w 9105003"/>
              <a:gd name="connsiteY3" fmla="*/ 6862148 h 6862148"/>
              <a:gd name="connsiteX4" fmla="*/ 0 w 9105003"/>
              <a:gd name="connsiteY4" fmla="*/ 4148 h 6862148"/>
              <a:gd name="connsiteX0" fmla="*/ 0 w 9102974"/>
              <a:gd name="connsiteY0" fmla="*/ 4148 h 6862148"/>
              <a:gd name="connsiteX1" fmla="*/ 9101704 w 9102974"/>
              <a:gd name="connsiteY1" fmla="*/ 0 h 6862148"/>
              <a:gd name="connsiteX2" fmla="*/ 9090970 w 9102974"/>
              <a:gd name="connsiteY2" fmla="*/ 3269004 h 6862148"/>
              <a:gd name="connsiteX3" fmla="*/ 6874329 w 9102974"/>
              <a:gd name="connsiteY3" fmla="*/ 6862148 h 6862148"/>
              <a:gd name="connsiteX4" fmla="*/ 0 w 9102974"/>
              <a:gd name="connsiteY4" fmla="*/ 4148 h 6862148"/>
              <a:gd name="connsiteX0" fmla="*/ 0 w 9102974"/>
              <a:gd name="connsiteY0" fmla="*/ 4148 h 6163505"/>
              <a:gd name="connsiteX1" fmla="*/ 9101704 w 9102974"/>
              <a:gd name="connsiteY1" fmla="*/ 0 h 6163505"/>
              <a:gd name="connsiteX2" fmla="*/ 9090970 w 9102974"/>
              <a:gd name="connsiteY2" fmla="*/ 3269004 h 6163505"/>
              <a:gd name="connsiteX3" fmla="*/ 6196234 w 9102974"/>
              <a:gd name="connsiteY3" fmla="*/ 6163505 h 6163505"/>
              <a:gd name="connsiteX4" fmla="*/ 0 w 9102974"/>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09443"/>
              <a:gd name="connsiteY0" fmla="*/ 4148 h 6163505"/>
              <a:gd name="connsiteX1" fmla="*/ 9101704 w 9109443"/>
              <a:gd name="connsiteY1" fmla="*/ 0 h 6163505"/>
              <a:gd name="connsiteX2" fmla="*/ 9109443 w 9109443"/>
              <a:gd name="connsiteY2" fmla="*/ 3232059 h 6163505"/>
              <a:gd name="connsiteX3" fmla="*/ 6196234 w 9109443"/>
              <a:gd name="connsiteY3" fmla="*/ 6163505 h 6163505"/>
              <a:gd name="connsiteX4" fmla="*/ 0 w 9109443"/>
              <a:gd name="connsiteY4" fmla="*/ 4148 h 6163505"/>
              <a:gd name="connsiteX0" fmla="*/ 0 w 9129996"/>
              <a:gd name="connsiteY0" fmla="*/ 4148 h 6163505"/>
              <a:gd name="connsiteX1" fmla="*/ 9129413 w 9129996"/>
              <a:gd name="connsiteY1" fmla="*/ 0 h 6163505"/>
              <a:gd name="connsiteX2" fmla="*/ 9109443 w 9129996"/>
              <a:gd name="connsiteY2" fmla="*/ 3232059 h 6163505"/>
              <a:gd name="connsiteX3" fmla="*/ 6196234 w 9129996"/>
              <a:gd name="connsiteY3" fmla="*/ 6163505 h 6163505"/>
              <a:gd name="connsiteX4" fmla="*/ 0 w 9129996"/>
              <a:gd name="connsiteY4" fmla="*/ 4148 h 6163505"/>
              <a:gd name="connsiteX0" fmla="*/ 0 w 9129870"/>
              <a:gd name="connsiteY0" fmla="*/ 4148 h 6163505"/>
              <a:gd name="connsiteX1" fmla="*/ 9129413 w 9129870"/>
              <a:gd name="connsiteY1" fmla="*/ 0 h 6163505"/>
              <a:gd name="connsiteX2" fmla="*/ 9100207 w 9129870"/>
              <a:gd name="connsiteY2" fmla="*/ 3158168 h 6163505"/>
              <a:gd name="connsiteX3" fmla="*/ 6196234 w 9129870"/>
              <a:gd name="connsiteY3" fmla="*/ 6163505 h 6163505"/>
              <a:gd name="connsiteX4" fmla="*/ 0 w 9129870"/>
              <a:gd name="connsiteY4" fmla="*/ 4148 h 6163505"/>
              <a:gd name="connsiteX0" fmla="*/ 0 w 9137152"/>
              <a:gd name="connsiteY0" fmla="*/ 4148 h 6163505"/>
              <a:gd name="connsiteX1" fmla="*/ 9129413 w 9137152"/>
              <a:gd name="connsiteY1" fmla="*/ 0 h 6163505"/>
              <a:gd name="connsiteX2" fmla="*/ 9137152 w 9137152"/>
              <a:gd name="connsiteY2" fmla="*/ 3222823 h 6163505"/>
              <a:gd name="connsiteX3" fmla="*/ 6196234 w 9137152"/>
              <a:gd name="connsiteY3" fmla="*/ 6163505 h 6163505"/>
              <a:gd name="connsiteX4" fmla="*/ 0 w 9137152"/>
              <a:gd name="connsiteY4" fmla="*/ 4148 h 616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152" h="6163505">
                <a:moveTo>
                  <a:pt x="0" y="4148"/>
                </a:moveTo>
                <a:lnTo>
                  <a:pt x="9129413" y="0"/>
                </a:lnTo>
                <a:cubicBezTo>
                  <a:pt x="9134509" y="2223450"/>
                  <a:pt x="9132149" y="787502"/>
                  <a:pt x="9137152" y="3222823"/>
                </a:cubicBezTo>
                <a:lnTo>
                  <a:pt x="6196234" y="6163505"/>
                </a:lnTo>
                <a:lnTo>
                  <a:pt x="0" y="4148"/>
                </a:lnTo>
                <a:close/>
              </a:path>
            </a:pathLst>
          </a:custGeom>
          <a:noFill/>
          <a:ln>
            <a:noFill/>
          </a:ln>
        </p:spPr>
        <p:txBody>
          <a:bodyPr/>
          <a:lstStyle>
            <a:lvl1pPr>
              <a:defRPr baseline="0">
                <a:solidFill>
                  <a:schemeClr val="tx1">
                    <a:lumMod val="75000"/>
                  </a:schemeClr>
                </a:solidFill>
              </a:defRPr>
            </a:lvl1pPr>
          </a:lstStyle>
          <a:p>
            <a:r>
              <a:rPr lang="en-US" noProof="0"/>
              <a:t>Click icon to add picture</a:t>
            </a:r>
          </a:p>
        </p:txBody>
      </p:sp>
      <p:sp>
        <p:nvSpPr>
          <p:cNvPr id="2" name="Title 1"/>
          <p:cNvSpPr>
            <a:spLocks noGrp="1"/>
          </p:cNvSpPr>
          <p:nvPr>
            <p:ph type="title"/>
          </p:nvPr>
        </p:nvSpPr>
        <p:spPr/>
        <p:txBody>
          <a:bodyPr/>
          <a:lstStyle>
            <a:lvl1pPr>
              <a:defRPr>
                <a:solidFill>
                  <a:schemeClr val="tx2"/>
                </a:solidFill>
              </a:defRPr>
            </a:lvl1pPr>
          </a:lstStyle>
          <a:p>
            <a:r>
              <a:rPr lang="en-US" noProof="0"/>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3" name="Group 2">
            <a:extLst>
              <a:ext uri="{FF2B5EF4-FFF2-40B4-BE49-F238E27FC236}">
                <a16:creationId xmlns:a16="http://schemas.microsoft.com/office/drawing/2014/main" id="{8BE3B054-460B-F896-F3EA-8FC6C4995E33}"/>
              </a:ext>
              <a:ext uri="{C183D7F6-B498-43B3-948B-1728B52AA6E4}">
                <adec:decorative xmlns:adec="http://schemas.microsoft.com/office/drawing/2017/decorative" val="1"/>
              </a:ext>
            </a:extLst>
          </p:cNvPr>
          <p:cNvGrpSpPr/>
          <p:nvPr userDrawn="1"/>
        </p:nvGrpSpPr>
        <p:grpSpPr>
          <a:xfrm>
            <a:off x="8561691" y="3221064"/>
            <a:ext cx="3630309" cy="3636936"/>
            <a:chOff x="8561691" y="3221064"/>
            <a:chExt cx="3630309" cy="3636936"/>
          </a:xfrm>
        </p:grpSpPr>
        <p:sp>
          <p:nvSpPr>
            <p:cNvPr id="19" name="Freeform 18">
              <a:extLst>
                <a:ext uri="{C183D7F6-B498-43B3-948B-1728B52AA6E4}">
                  <adec:decorative xmlns:adec="http://schemas.microsoft.com/office/drawing/2017/decorative" val="1"/>
                </a:ext>
              </a:extLst>
            </p:cNvPr>
            <p:cNvSpPr/>
            <p:nvPr userDrawn="1"/>
          </p:nvSpPr>
          <p:spPr>
            <a:xfrm>
              <a:off x="8561691" y="6159490"/>
              <a:ext cx="1397021" cy="698510"/>
            </a:xfrm>
            <a:custGeom>
              <a:avLst/>
              <a:gdLst>
                <a:gd name="connsiteX0" fmla="*/ 698510 w 1397021"/>
                <a:gd name="connsiteY0" fmla="*/ 0 h 698510"/>
                <a:gd name="connsiteX1" fmla="*/ 1397021 w 1397021"/>
                <a:gd name="connsiteY1" fmla="*/ 698510 h 698510"/>
                <a:gd name="connsiteX2" fmla="*/ 0 w 1397021"/>
                <a:gd name="connsiteY2" fmla="*/ 698510 h 698510"/>
                <a:gd name="connsiteX3" fmla="*/ 698510 w 1397021"/>
                <a:gd name="connsiteY3" fmla="*/ 0 h 698510"/>
              </a:gdLst>
              <a:ahLst/>
              <a:cxnLst>
                <a:cxn ang="0">
                  <a:pos x="connsiteX0" y="connsiteY0"/>
                </a:cxn>
                <a:cxn ang="0">
                  <a:pos x="connsiteX1" y="connsiteY1"/>
                </a:cxn>
                <a:cxn ang="0">
                  <a:pos x="connsiteX2" y="connsiteY2"/>
                </a:cxn>
                <a:cxn ang="0">
                  <a:pos x="connsiteX3" y="connsiteY3"/>
                </a:cxn>
              </a:cxnLst>
              <a:rect l="l" t="t" r="r" b="b"/>
              <a:pathLst>
                <a:path w="1397021" h="698510">
                  <a:moveTo>
                    <a:pt x="698510" y="0"/>
                  </a:moveTo>
                  <a:lnTo>
                    <a:pt x="1397021" y="698510"/>
                  </a:lnTo>
                  <a:lnTo>
                    <a:pt x="0" y="698510"/>
                  </a:lnTo>
                  <a:lnTo>
                    <a:pt x="69851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18" name="Freeform 17">
              <a:extLst>
                <a:ext uri="{C183D7F6-B498-43B3-948B-1728B52AA6E4}">
                  <adec:decorative xmlns:adec="http://schemas.microsoft.com/office/drawing/2017/decorative" val="1"/>
                </a:ext>
              </a:extLst>
            </p:cNvPr>
            <p:cNvSpPr/>
            <p:nvPr userDrawn="1"/>
          </p:nvSpPr>
          <p:spPr>
            <a:xfrm>
              <a:off x="9253574" y="3221064"/>
              <a:ext cx="2938426" cy="3636936"/>
            </a:xfrm>
            <a:custGeom>
              <a:avLst/>
              <a:gdLst>
                <a:gd name="connsiteX0" fmla="*/ 2938426 w 2938426"/>
                <a:gd name="connsiteY0" fmla="*/ 0 h 3636936"/>
                <a:gd name="connsiteX1" fmla="*/ 2938426 w 2938426"/>
                <a:gd name="connsiteY1" fmla="*/ 3636936 h 3636936"/>
                <a:gd name="connsiteX2" fmla="*/ 698511 w 2938426"/>
                <a:gd name="connsiteY2" fmla="*/ 3636936 h 3636936"/>
                <a:gd name="connsiteX3" fmla="*/ 0 w 2938426"/>
                <a:gd name="connsiteY3" fmla="*/ 2938426 h 3636936"/>
                <a:gd name="connsiteX4" fmla="*/ 2938426 w 2938426"/>
                <a:gd name="connsiteY4" fmla="*/ 0 h 36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426" h="3636936">
                  <a:moveTo>
                    <a:pt x="2938426" y="0"/>
                  </a:moveTo>
                  <a:lnTo>
                    <a:pt x="2938426" y="3636936"/>
                  </a:lnTo>
                  <a:lnTo>
                    <a:pt x="698511" y="3636936"/>
                  </a:lnTo>
                  <a:lnTo>
                    <a:pt x="0" y="2938426"/>
                  </a:lnTo>
                  <a:lnTo>
                    <a:pt x="293842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grpSp>
      <p:pic>
        <p:nvPicPr>
          <p:cNvPr id="8" name="Picture 7" descr="Logo: Kaiser Permanen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sp>
        <p:nvSpPr>
          <p:cNvPr id="4" name="Footer Placeholder 3"/>
          <p:cNvSpPr>
            <a:spLocks noGrp="1"/>
          </p:cNvSpPr>
          <p:nvPr>
            <p:ph type="ftr" sz="quarter" idx="11"/>
          </p:nvPr>
        </p:nvSpPr>
        <p:spPr/>
        <p:txBody>
          <a:bodyPr/>
          <a:lstStyle/>
          <a:p>
            <a:r>
              <a:rPr lang="en-US" noProof="0" dirty="0"/>
              <a:t>© 20xx Permanente Medicine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2BFDF"/>
                </a:solidFill>
              </a:defRPr>
            </a:lvl1pPr>
          </a:lstStyle>
          <a:p>
            <a:r>
              <a:rPr lang="en-US" noProof="0"/>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Placeholder 23"/>
          <p:cNvSpPr>
            <a:spLocks noGrp="1"/>
          </p:cNvSpPr>
          <p:nvPr>
            <p:ph type="pic" sz="quarter" idx="13"/>
          </p:nvPr>
        </p:nvSpPr>
        <p:spPr>
          <a:xfrm>
            <a:off x="3061319" y="0"/>
            <a:ext cx="9137152" cy="6163505"/>
          </a:xfrm>
          <a:custGeom>
            <a:avLst/>
            <a:gdLst>
              <a:gd name="connsiteX0" fmla="*/ 0 w 9775825"/>
              <a:gd name="connsiteY0" fmla="*/ 0 h 6858000"/>
              <a:gd name="connsiteX1" fmla="*/ 9775825 w 9775825"/>
              <a:gd name="connsiteY1" fmla="*/ 0 h 6858000"/>
              <a:gd name="connsiteX2" fmla="*/ 9775825 w 9775825"/>
              <a:gd name="connsiteY2" fmla="*/ 6858000 h 6858000"/>
              <a:gd name="connsiteX3" fmla="*/ 0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59218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4425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7600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362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9124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7592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970215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3173 w 9775825"/>
              <a:gd name="connsiteY2" fmla="*/ 3980263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120030 w 9775825"/>
              <a:gd name="connsiteY2" fmla="*/ 4662434 h 6858000"/>
              <a:gd name="connsiteX3" fmla="*/ 6874329 w 9775825"/>
              <a:gd name="connsiteY3" fmla="*/ 6858000 h 6858000"/>
              <a:gd name="connsiteX4" fmla="*/ 0 w 9775825"/>
              <a:gd name="connsiteY4" fmla="*/ 0 h 6858000"/>
              <a:gd name="connsiteX0" fmla="*/ 0 w 9120387"/>
              <a:gd name="connsiteY0" fmla="*/ 0 h 6858000"/>
              <a:gd name="connsiteX1" fmla="*/ 9093654 w 9120387"/>
              <a:gd name="connsiteY1" fmla="*/ 14515 h 6858000"/>
              <a:gd name="connsiteX2" fmla="*/ 9120030 w 9120387"/>
              <a:gd name="connsiteY2" fmla="*/ 4662434 h 6858000"/>
              <a:gd name="connsiteX3" fmla="*/ 6874329 w 9120387"/>
              <a:gd name="connsiteY3" fmla="*/ 6858000 h 6858000"/>
              <a:gd name="connsiteX4" fmla="*/ 0 w 9120387"/>
              <a:gd name="connsiteY4" fmla="*/ 0 h 6858000"/>
              <a:gd name="connsiteX0" fmla="*/ 0 w 9120742"/>
              <a:gd name="connsiteY0" fmla="*/ 0 h 6858000"/>
              <a:gd name="connsiteX1" fmla="*/ 9112315 w 9120742"/>
              <a:gd name="connsiteY1" fmla="*/ 23845 h 6858000"/>
              <a:gd name="connsiteX2" fmla="*/ 9120030 w 9120742"/>
              <a:gd name="connsiteY2" fmla="*/ 4662434 h 6858000"/>
              <a:gd name="connsiteX3" fmla="*/ 6874329 w 9120742"/>
              <a:gd name="connsiteY3" fmla="*/ 6858000 h 6858000"/>
              <a:gd name="connsiteX4" fmla="*/ 0 w 9120742"/>
              <a:gd name="connsiteY4" fmla="*/ 0 h 6858000"/>
              <a:gd name="connsiteX0" fmla="*/ 0 w 9130976"/>
              <a:gd name="connsiteY0" fmla="*/ 0 h 6858000"/>
              <a:gd name="connsiteX1" fmla="*/ 9130976 w 9130976"/>
              <a:gd name="connsiteY1" fmla="*/ 5183 h 6858000"/>
              <a:gd name="connsiteX2" fmla="*/ 9120030 w 9130976"/>
              <a:gd name="connsiteY2" fmla="*/ 4662434 h 6858000"/>
              <a:gd name="connsiteX3" fmla="*/ 6874329 w 9130976"/>
              <a:gd name="connsiteY3" fmla="*/ 6858000 h 6858000"/>
              <a:gd name="connsiteX4" fmla="*/ 0 w 9130976"/>
              <a:gd name="connsiteY4" fmla="*/ 0 h 6858000"/>
              <a:gd name="connsiteX0" fmla="*/ 0 w 9140306"/>
              <a:gd name="connsiteY0" fmla="*/ 4147 h 6862147"/>
              <a:gd name="connsiteX1" fmla="*/ 9140306 w 9140306"/>
              <a:gd name="connsiteY1" fmla="*/ 0 h 6862147"/>
              <a:gd name="connsiteX2" fmla="*/ 9120030 w 9140306"/>
              <a:gd name="connsiteY2" fmla="*/ 4666581 h 6862147"/>
              <a:gd name="connsiteX3" fmla="*/ 6874329 w 9140306"/>
              <a:gd name="connsiteY3" fmla="*/ 6862147 h 6862147"/>
              <a:gd name="connsiteX4" fmla="*/ 0 w 9140306"/>
              <a:gd name="connsiteY4" fmla="*/ 4147 h 6862147"/>
              <a:gd name="connsiteX0" fmla="*/ 0 w 9121645"/>
              <a:gd name="connsiteY0" fmla="*/ 0 h 6858000"/>
              <a:gd name="connsiteX1" fmla="*/ 9121645 w 9121645"/>
              <a:gd name="connsiteY1" fmla="*/ 5183 h 6858000"/>
              <a:gd name="connsiteX2" fmla="*/ 9120030 w 9121645"/>
              <a:gd name="connsiteY2" fmla="*/ 4662434 h 6858000"/>
              <a:gd name="connsiteX3" fmla="*/ 6874329 w 9121645"/>
              <a:gd name="connsiteY3" fmla="*/ 6858000 h 6858000"/>
              <a:gd name="connsiteX4" fmla="*/ 0 w 9121645"/>
              <a:gd name="connsiteY4" fmla="*/ 0 h 6858000"/>
              <a:gd name="connsiteX0" fmla="*/ 0 w 9124497"/>
              <a:gd name="connsiteY0" fmla="*/ 0 h 6858000"/>
              <a:gd name="connsiteX1" fmla="*/ 9121645 w 9124497"/>
              <a:gd name="connsiteY1" fmla="*/ 5183 h 6858000"/>
              <a:gd name="connsiteX2" fmla="*/ 9120030 w 9124497"/>
              <a:gd name="connsiteY2" fmla="*/ 4662434 h 6858000"/>
              <a:gd name="connsiteX3" fmla="*/ 6874329 w 9124497"/>
              <a:gd name="connsiteY3" fmla="*/ 6858000 h 6858000"/>
              <a:gd name="connsiteX4" fmla="*/ 0 w 9124497"/>
              <a:gd name="connsiteY4" fmla="*/ 0 h 6858000"/>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6883"/>
              <a:gd name="connsiteY0" fmla="*/ 4148 h 6862148"/>
              <a:gd name="connsiteX1" fmla="*/ 9121645 w 9136883"/>
              <a:gd name="connsiteY1" fmla="*/ 0 h 6862148"/>
              <a:gd name="connsiteX2" fmla="*/ 9120030 w 9136883"/>
              <a:gd name="connsiteY2" fmla="*/ 4666582 h 6862148"/>
              <a:gd name="connsiteX3" fmla="*/ 6874329 w 9136883"/>
              <a:gd name="connsiteY3" fmla="*/ 6862148 h 6862148"/>
              <a:gd name="connsiteX4" fmla="*/ 0 w 9136883"/>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5378"/>
              <a:gd name="connsiteY0" fmla="*/ 4148 h 6862148"/>
              <a:gd name="connsiteX1" fmla="*/ 9134345 w 9135378"/>
              <a:gd name="connsiteY1" fmla="*/ 0 h 6862148"/>
              <a:gd name="connsiteX2" fmla="*/ 9120030 w 9135378"/>
              <a:gd name="connsiteY2" fmla="*/ 4666582 h 6862148"/>
              <a:gd name="connsiteX3" fmla="*/ 6874329 w 9135378"/>
              <a:gd name="connsiteY3" fmla="*/ 6862148 h 6862148"/>
              <a:gd name="connsiteX4" fmla="*/ 0 w 9135378"/>
              <a:gd name="connsiteY4" fmla="*/ 4148 h 6862148"/>
              <a:gd name="connsiteX0" fmla="*/ 0 w 9123789"/>
              <a:gd name="connsiteY0" fmla="*/ 0 h 6858000"/>
              <a:gd name="connsiteX1" fmla="*/ 9120490 w 9123789"/>
              <a:gd name="connsiteY1" fmla="*/ 9707 h 6858000"/>
              <a:gd name="connsiteX2" fmla="*/ 9120030 w 9123789"/>
              <a:gd name="connsiteY2" fmla="*/ 4662434 h 6858000"/>
              <a:gd name="connsiteX3" fmla="*/ 6874329 w 9123789"/>
              <a:gd name="connsiteY3" fmla="*/ 6858000 h 6858000"/>
              <a:gd name="connsiteX4" fmla="*/ 0 w 9123789"/>
              <a:gd name="connsiteY4" fmla="*/ 0 h 6858000"/>
              <a:gd name="connsiteX0" fmla="*/ 0 w 9148796"/>
              <a:gd name="connsiteY0" fmla="*/ 4148 h 6862148"/>
              <a:gd name="connsiteX1" fmla="*/ 9148199 w 9148796"/>
              <a:gd name="connsiteY1" fmla="*/ 0 h 6862148"/>
              <a:gd name="connsiteX2" fmla="*/ 9120030 w 9148796"/>
              <a:gd name="connsiteY2" fmla="*/ 4666582 h 6862148"/>
              <a:gd name="connsiteX3" fmla="*/ 6874329 w 9148796"/>
              <a:gd name="connsiteY3" fmla="*/ 6862148 h 6862148"/>
              <a:gd name="connsiteX4" fmla="*/ 0 w 9148796"/>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8578"/>
              <a:gd name="connsiteY0" fmla="*/ 4148 h 6862148"/>
              <a:gd name="connsiteX1" fmla="*/ 9148199 w 9148578"/>
              <a:gd name="connsiteY1" fmla="*/ 0 h 6862148"/>
              <a:gd name="connsiteX2" fmla="*/ 9101244 w 9148578"/>
              <a:gd name="connsiteY2" fmla="*/ 4656015 h 6862148"/>
              <a:gd name="connsiteX3" fmla="*/ 6874329 w 9148578"/>
              <a:gd name="connsiteY3" fmla="*/ 6862148 h 6862148"/>
              <a:gd name="connsiteX4" fmla="*/ 0 w 9148578"/>
              <a:gd name="connsiteY4" fmla="*/ 4148 h 6862148"/>
              <a:gd name="connsiteX0" fmla="*/ 0 w 9102022"/>
              <a:gd name="connsiteY0" fmla="*/ 0 h 6858000"/>
              <a:gd name="connsiteX1" fmla="*/ 9086206 w 9102022"/>
              <a:gd name="connsiteY1" fmla="*/ 11351 h 6858000"/>
              <a:gd name="connsiteX2" fmla="*/ 9101244 w 9102022"/>
              <a:gd name="connsiteY2" fmla="*/ 4651867 h 6858000"/>
              <a:gd name="connsiteX3" fmla="*/ 6874329 w 9102022"/>
              <a:gd name="connsiteY3" fmla="*/ 6858000 h 6858000"/>
              <a:gd name="connsiteX4" fmla="*/ 0 w 9102022"/>
              <a:gd name="connsiteY4" fmla="*/ 0 h 6858000"/>
              <a:gd name="connsiteX0" fmla="*/ 0 w 9105003"/>
              <a:gd name="connsiteY0" fmla="*/ 0 h 6858000"/>
              <a:gd name="connsiteX1" fmla="*/ 9101704 w 9105003"/>
              <a:gd name="connsiteY1" fmla="*/ 11351 h 6858000"/>
              <a:gd name="connsiteX2" fmla="*/ 9101244 w 9105003"/>
              <a:gd name="connsiteY2" fmla="*/ 4651867 h 6858000"/>
              <a:gd name="connsiteX3" fmla="*/ 6874329 w 9105003"/>
              <a:gd name="connsiteY3" fmla="*/ 6858000 h 6858000"/>
              <a:gd name="connsiteX4" fmla="*/ 0 w 9105003"/>
              <a:gd name="connsiteY4" fmla="*/ 0 h 6858000"/>
              <a:gd name="connsiteX0" fmla="*/ 0 w 9105003"/>
              <a:gd name="connsiteY0" fmla="*/ 4148 h 6862148"/>
              <a:gd name="connsiteX1" fmla="*/ 9101704 w 9105003"/>
              <a:gd name="connsiteY1" fmla="*/ 0 h 6862148"/>
              <a:gd name="connsiteX2" fmla="*/ 9101244 w 9105003"/>
              <a:gd name="connsiteY2" fmla="*/ 4656015 h 6862148"/>
              <a:gd name="connsiteX3" fmla="*/ 6874329 w 9105003"/>
              <a:gd name="connsiteY3" fmla="*/ 6862148 h 6862148"/>
              <a:gd name="connsiteX4" fmla="*/ 0 w 9105003"/>
              <a:gd name="connsiteY4" fmla="*/ 4148 h 6862148"/>
              <a:gd name="connsiteX0" fmla="*/ 0 w 9102974"/>
              <a:gd name="connsiteY0" fmla="*/ 4148 h 6862148"/>
              <a:gd name="connsiteX1" fmla="*/ 9101704 w 9102974"/>
              <a:gd name="connsiteY1" fmla="*/ 0 h 6862148"/>
              <a:gd name="connsiteX2" fmla="*/ 9090970 w 9102974"/>
              <a:gd name="connsiteY2" fmla="*/ 3269004 h 6862148"/>
              <a:gd name="connsiteX3" fmla="*/ 6874329 w 9102974"/>
              <a:gd name="connsiteY3" fmla="*/ 6862148 h 6862148"/>
              <a:gd name="connsiteX4" fmla="*/ 0 w 9102974"/>
              <a:gd name="connsiteY4" fmla="*/ 4148 h 6862148"/>
              <a:gd name="connsiteX0" fmla="*/ 0 w 9102974"/>
              <a:gd name="connsiteY0" fmla="*/ 4148 h 6163505"/>
              <a:gd name="connsiteX1" fmla="*/ 9101704 w 9102974"/>
              <a:gd name="connsiteY1" fmla="*/ 0 h 6163505"/>
              <a:gd name="connsiteX2" fmla="*/ 9090970 w 9102974"/>
              <a:gd name="connsiteY2" fmla="*/ 3269004 h 6163505"/>
              <a:gd name="connsiteX3" fmla="*/ 6196234 w 9102974"/>
              <a:gd name="connsiteY3" fmla="*/ 6163505 h 6163505"/>
              <a:gd name="connsiteX4" fmla="*/ 0 w 9102974"/>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09443"/>
              <a:gd name="connsiteY0" fmla="*/ 4148 h 6163505"/>
              <a:gd name="connsiteX1" fmla="*/ 9101704 w 9109443"/>
              <a:gd name="connsiteY1" fmla="*/ 0 h 6163505"/>
              <a:gd name="connsiteX2" fmla="*/ 9109443 w 9109443"/>
              <a:gd name="connsiteY2" fmla="*/ 3232059 h 6163505"/>
              <a:gd name="connsiteX3" fmla="*/ 6196234 w 9109443"/>
              <a:gd name="connsiteY3" fmla="*/ 6163505 h 6163505"/>
              <a:gd name="connsiteX4" fmla="*/ 0 w 9109443"/>
              <a:gd name="connsiteY4" fmla="*/ 4148 h 6163505"/>
              <a:gd name="connsiteX0" fmla="*/ 0 w 9129996"/>
              <a:gd name="connsiteY0" fmla="*/ 4148 h 6163505"/>
              <a:gd name="connsiteX1" fmla="*/ 9129413 w 9129996"/>
              <a:gd name="connsiteY1" fmla="*/ 0 h 6163505"/>
              <a:gd name="connsiteX2" fmla="*/ 9109443 w 9129996"/>
              <a:gd name="connsiteY2" fmla="*/ 3232059 h 6163505"/>
              <a:gd name="connsiteX3" fmla="*/ 6196234 w 9129996"/>
              <a:gd name="connsiteY3" fmla="*/ 6163505 h 6163505"/>
              <a:gd name="connsiteX4" fmla="*/ 0 w 9129996"/>
              <a:gd name="connsiteY4" fmla="*/ 4148 h 6163505"/>
              <a:gd name="connsiteX0" fmla="*/ 0 w 9129870"/>
              <a:gd name="connsiteY0" fmla="*/ 4148 h 6163505"/>
              <a:gd name="connsiteX1" fmla="*/ 9129413 w 9129870"/>
              <a:gd name="connsiteY1" fmla="*/ 0 h 6163505"/>
              <a:gd name="connsiteX2" fmla="*/ 9100207 w 9129870"/>
              <a:gd name="connsiteY2" fmla="*/ 3158168 h 6163505"/>
              <a:gd name="connsiteX3" fmla="*/ 6196234 w 9129870"/>
              <a:gd name="connsiteY3" fmla="*/ 6163505 h 6163505"/>
              <a:gd name="connsiteX4" fmla="*/ 0 w 9129870"/>
              <a:gd name="connsiteY4" fmla="*/ 4148 h 6163505"/>
              <a:gd name="connsiteX0" fmla="*/ 0 w 9137152"/>
              <a:gd name="connsiteY0" fmla="*/ 4148 h 6163505"/>
              <a:gd name="connsiteX1" fmla="*/ 9129413 w 9137152"/>
              <a:gd name="connsiteY1" fmla="*/ 0 h 6163505"/>
              <a:gd name="connsiteX2" fmla="*/ 9137152 w 9137152"/>
              <a:gd name="connsiteY2" fmla="*/ 3222823 h 6163505"/>
              <a:gd name="connsiteX3" fmla="*/ 6196234 w 9137152"/>
              <a:gd name="connsiteY3" fmla="*/ 6163505 h 6163505"/>
              <a:gd name="connsiteX4" fmla="*/ 0 w 9137152"/>
              <a:gd name="connsiteY4" fmla="*/ 4148 h 616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152" h="6163505">
                <a:moveTo>
                  <a:pt x="0" y="4148"/>
                </a:moveTo>
                <a:lnTo>
                  <a:pt x="9129413" y="0"/>
                </a:lnTo>
                <a:cubicBezTo>
                  <a:pt x="9134509" y="2223450"/>
                  <a:pt x="9132149" y="787502"/>
                  <a:pt x="9137152" y="3222823"/>
                </a:cubicBezTo>
                <a:lnTo>
                  <a:pt x="6196234" y="6163505"/>
                </a:lnTo>
                <a:lnTo>
                  <a:pt x="0" y="4148"/>
                </a:lnTo>
                <a:close/>
              </a:path>
            </a:pathLst>
          </a:custGeom>
          <a:noFill/>
          <a:ln>
            <a:noFill/>
          </a:ln>
        </p:spPr>
        <p:txBody>
          <a:bodyPr/>
          <a:lstStyle>
            <a:lvl1pPr>
              <a:defRPr baseline="0">
                <a:solidFill>
                  <a:schemeClr val="tx1">
                    <a:lumMod val="75000"/>
                  </a:schemeClr>
                </a:solidFill>
              </a:defRPr>
            </a:lvl1pPr>
          </a:lstStyle>
          <a:p>
            <a:r>
              <a:rPr lang="en-US" noProof="0"/>
              <a:t>Click icon to add picture</a:t>
            </a:r>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grpSp>
        <p:nvGrpSpPr>
          <p:cNvPr id="3" name="Group 2">
            <a:extLst>
              <a:ext uri="{FF2B5EF4-FFF2-40B4-BE49-F238E27FC236}">
                <a16:creationId xmlns:a16="http://schemas.microsoft.com/office/drawing/2014/main" id="{AB996DB5-B83F-B60D-4C0E-F5395342070D}"/>
              </a:ext>
              <a:ext uri="{C183D7F6-B498-43B3-948B-1728B52AA6E4}">
                <adec:decorative xmlns:adec="http://schemas.microsoft.com/office/drawing/2017/decorative" val="1"/>
              </a:ext>
            </a:extLst>
          </p:cNvPr>
          <p:cNvGrpSpPr/>
          <p:nvPr userDrawn="1"/>
        </p:nvGrpSpPr>
        <p:grpSpPr>
          <a:xfrm>
            <a:off x="8561691" y="3221064"/>
            <a:ext cx="3630309" cy="3636936"/>
            <a:chOff x="8561691" y="3221064"/>
            <a:chExt cx="3630309" cy="3636936"/>
          </a:xfrm>
        </p:grpSpPr>
        <p:sp>
          <p:nvSpPr>
            <p:cNvPr id="19" name="Freeform 18">
              <a:extLst>
                <a:ext uri="{C183D7F6-B498-43B3-948B-1728B52AA6E4}">
                  <adec:decorative xmlns:adec="http://schemas.microsoft.com/office/drawing/2017/decorative" val="1"/>
                </a:ext>
              </a:extLst>
            </p:cNvPr>
            <p:cNvSpPr/>
            <p:nvPr userDrawn="1"/>
          </p:nvSpPr>
          <p:spPr>
            <a:xfrm>
              <a:off x="8561691" y="6159490"/>
              <a:ext cx="1397021" cy="698510"/>
            </a:xfrm>
            <a:custGeom>
              <a:avLst/>
              <a:gdLst>
                <a:gd name="connsiteX0" fmla="*/ 698510 w 1397021"/>
                <a:gd name="connsiteY0" fmla="*/ 0 h 698510"/>
                <a:gd name="connsiteX1" fmla="*/ 1397021 w 1397021"/>
                <a:gd name="connsiteY1" fmla="*/ 698510 h 698510"/>
                <a:gd name="connsiteX2" fmla="*/ 0 w 1397021"/>
                <a:gd name="connsiteY2" fmla="*/ 698510 h 698510"/>
                <a:gd name="connsiteX3" fmla="*/ 698510 w 1397021"/>
                <a:gd name="connsiteY3" fmla="*/ 0 h 698510"/>
              </a:gdLst>
              <a:ahLst/>
              <a:cxnLst>
                <a:cxn ang="0">
                  <a:pos x="connsiteX0" y="connsiteY0"/>
                </a:cxn>
                <a:cxn ang="0">
                  <a:pos x="connsiteX1" y="connsiteY1"/>
                </a:cxn>
                <a:cxn ang="0">
                  <a:pos x="connsiteX2" y="connsiteY2"/>
                </a:cxn>
                <a:cxn ang="0">
                  <a:pos x="connsiteX3" y="connsiteY3"/>
                </a:cxn>
              </a:cxnLst>
              <a:rect l="l" t="t" r="r" b="b"/>
              <a:pathLst>
                <a:path w="1397021" h="698510">
                  <a:moveTo>
                    <a:pt x="698510" y="0"/>
                  </a:moveTo>
                  <a:lnTo>
                    <a:pt x="1397021" y="698510"/>
                  </a:lnTo>
                  <a:lnTo>
                    <a:pt x="0" y="698510"/>
                  </a:lnTo>
                  <a:lnTo>
                    <a:pt x="698510" y="0"/>
                  </a:lnTo>
                  <a:close/>
                </a:path>
              </a:pathLst>
            </a:custGeom>
            <a:solidFill>
              <a:srgbClr val="E2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18" name="Freeform 17">
              <a:extLst>
                <a:ext uri="{C183D7F6-B498-43B3-948B-1728B52AA6E4}">
                  <adec:decorative xmlns:adec="http://schemas.microsoft.com/office/drawing/2017/decorative" val="1"/>
                </a:ext>
              </a:extLst>
            </p:cNvPr>
            <p:cNvSpPr/>
            <p:nvPr userDrawn="1"/>
          </p:nvSpPr>
          <p:spPr>
            <a:xfrm>
              <a:off x="9253574" y="3221064"/>
              <a:ext cx="2938426" cy="3636936"/>
            </a:xfrm>
            <a:custGeom>
              <a:avLst/>
              <a:gdLst>
                <a:gd name="connsiteX0" fmla="*/ 2938426 w 2938426"/>
                <a:gd name="connsiteY0" fmla="*/ 0 h 3636936"/>
                <a:gd name="connsiteX1" fmla="*/ 2938426 w 2938426"/>
                <a:gd name="connsiteY1" fmla="*/ 3636936 h 3636936"/>
                <a:gd name="connsiteX2" fmla="*/ 698511 w 2938426"/>
                <a:gd name="connsiteY2" fmla="*/ 3636936 h 3636936"/>
                <a:gd name="connsiteX3" fmla="*/ 0 w 2938426"/>
                <a:gd name="connsiteY3" fmla="*/ 2938426 h 3636936"/>
                <a:gd name="connsiteX4" fmla="*/ 2938426 w 2938426"/>
                <a:gd name="connsiteY4" fmla="*/ 0 h 36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426" h="3636936">
                  <a:moveTo>
                    <a:pt x="2938426" y="0"/>
                  </a:moveTo>
                  <a:lnTo>
                    <a:pt x="2938426" y="3636936"/>
                  </a:lnTo>
                  <a:lnTo>
                    <a:pt x="698511" y="3636936"/>
                  </a:lnTo>
                  <a:lnTo>
                    <a:pt x="0" y="2938426"/>
                  </a:lnTo>
                  <a:lnTo>
                    <a:pt x="293842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grpSp>
      <p:pic>
        <p:nvPicPr>
          <p:cNvPr id="8" name="Picture 7" descr="Logo: Kaiser Permanen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
        <p:nvSpPr>
          <p:cNvPr id="4" name="Footer Placeholder 3"/>
          <p:cNvSpPr>
            <a:spLocks noGrp="1"/>
          </p:cNvSpPr>
          <p:nvPr>
            <p:ph type="ftr" sz="quarter" idx="11"/>
          </p:nvPr>
        </p:nvSpPr>
        <p:spPr/>
        <p:txBody>
          <a:bodyPr/>
          <a:lstStyle/>
          <a:p>
            <a:r>
              <a:rPr lang="en-US" noProof="0" dirty="0"/>
              <a:t>© 20xx Permanente Medicine</a:t>
            </a:r>
          </a:p>
        </p:txBody>
      </p:sp>
    </p:spTree>
    <p:extLst>
      <p:ext uri="{BB962C8B-B14F-4D97-AF65-F5344CB8AC3E}">
        <p14:creationId xmlns:p14="http://schemas.microsoft.com/office/powerpoint/2010/main" val="2302060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2BFDF"/>
                </a:solidFill>
              </a:defRPr>
            </a:lvl1pPr>
          </a:lstStyle>
          <a:p>
            <a:r>
              <a:rPr lang="en-US" noProof="0"/>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Placeholder 23"/>
          <p:cNvSpPr>
            <a:spLocks noGrp="1"/>
          </p:cNvSpPr>
          <p:nvPr>
            <p:ph type="pic" sz="quarter" idx="13"/>
          </p:nvPr>
        </p:nvSpPr>
        <p:spPr>
          <a:xfrm>
            <a:off x="3061319" y="0"/>
            <a:ext cx="9137152" cy="6163505"/>
          </a:xfrm>
          <a:custGeom>
            <a:avLst/>
            <a:gdLst>
              <a:gd name="connsiteX0" fmla="*/ 0 w 9775825"/>
              <a:gd name="connsiteY0" fmla="*/ 0 h 6858000"/>
              <a:gd name="connsiteX1" fmla="*/ 9775825 w 9775825"/>
              <a:gd name="connsiteY1" fmla="*/ 0 h 6858000"/>
              <a:gd name="connsiteX2" fmla="*/ 9775825 w 9775825"/>
              <a:gd name="connsiteY2" fmla="*/ 6858000 h 6858000"/>
              <a:gd name="connsiteX3" fmla="*/ 0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59218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4425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7600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362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9124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7592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970215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3173 w 9775825"/>
              <a:gd name="connsiteY2" fmla="*/ 3980263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120030 w 9775825"/>
              <a:gd name="connsiteY2" fmla="*/ 4662434 h 6858000"/>
              <a:gd name="connsiteX3" fmla="*/ 6874329 w 9775825"/>
              <a:gd name="connsiteY3" fmla="*/ 6858000 h 6858000"/>
              <a:gd name="connsiteX4" fmla="*/ 0 w 9775825"/>
              <a:gd name="connsiteY4" fmla="*/ 0 h 6858000"/>
              <a:gd name="connsiteX0" fmla="*/ 0 w 9120387"/>
              <a:gd name="connsiteY0" fmla="*/ 0 h 6858000"/>
              <a:gd name="connsiteX1" fmla="*/ 9093654 w 9120387"/>
              <a:gd name="connsiteY1" fmla="*/ 14515 h 6858000"/>
              <a:gd name="connsiteX2" fmla="*/ 9120030 w 9120387"/>
              <a:gd name="connsiteY2" fmla="*/ 4662434 h 6858000"/>
              <a:gd name="connsiteX3" fmla="*/ 6874329 w 9120387"/>
              <a:gd name="connsiteY3" fmla="*/ 6858000 h 6858000"/>
              <a:gd name="connsiteX4" fmla="*/ 0 w 9120387"/>
              <a:gd name="connsiteY4" fmla="*/ 0 h 6858000"/>
              <a:gd name="connsiteX0" fmla="*/ 0 w 9120742"/>
              <a:gd name="connsiteY0" fmla="*/ 0 h 6858000"/>
              <a:gd name="connsiteX1" fmla="*/ 9112315 w 9120742"/>
              <a:gd name="connsiteY1" fmla="*/ 23845 h 6858000"/>
              <a:gd name="connsiteX2" fmla="*/ 9120030 w 9120742"/>
              <a:gd name="connsiteY2" fmla="*/ 4662434 h 6858000"/>
              <a:gd name="connsiteX3" fmla="*/ 6874329 w 9120742"/>
              <a:gd name="connsiteY3" fmla="*/ 6858000 h 6858000"/>
              <a:gd name="connsiteX4" fmla="*/ 0 w 9120742"/>
              <a:gd name="connsiteY4" fmla="*/ 0 h 6858000"/>
              <a:gd name="connsiteX0" fmla="*/ 0 w 9130976"/>
              <a:gd name="connsiteY0" fmla="*/ 0 h 6858000"/>
              <a:gd name="connsiteX1" fmla="*/ 9130976 w 9130976"/>
              <a:gd name="connsiteY1" fmla="*/ 5183 h 6858000"/>
              <a:gd name="connsiteX2" fmla="*/ 9120030 w 9130976"/>
              <a:gd name="connsiteY2" fmla="*/ 4662434 h 6858000"/>
              <a:gd name="connsiteX3" fmla="*/ 6874329 w 9130976"/>
              <a:gd name="connsiteY3" fmla="*/ 6858000 h 6858000"/>
              <a:gd name="connsiteX4" fmla="*/ 0 w 9130976"/>
              <a:gd name="connsiteY4" fmla="*/ 0 h 6858000"/>
              <a:gd name="connsiteX0" fmla="*/ 0 w 9140306"/>
              <a:gd name="connsiteY0" fmla="*/ 4147 h 6862147"/>
              <a:gd name="connsiteX1" fmla="*/ 9140306 w 9140306"/>
              <a:gd name="connsiteY1" fmla="*/ 0 h 6862147"/>
              <a:gd name="connsiteX2" fmla="*/ 9120030 w 9140306"/>
              <a:gd name="connsiteY2" fmla="*/ 4666581 h 6862147"/>
              <a:gd name="connsiteX3" fmla="*/ 6874329 w 9140306"/>
              <a:gd name="connsiteY3" fmla="*/ 6862147 h 6862147"/>
              <a:gd name="connsiteX4" fmla="*/ 0 w 9140306"/>
              <a:gd name="connsiteY4" fmla="*/ 4147 h 6862147"/>
              <a:gd name="connsiteX0" fmla="*/ 0 w 9121645"/>
              <a:gd name="connsiteY0" fmla="*/ 0 h 6858000"/>
              <a:gd name="connsiteX1" fmla="*/ 9121645 w 9121645"/>
              <a:gd name="connsiteY1" fmla="*/ 5183 h 6858000"/>
              <a:gd name="connsiteX2" fmla="*/ 9120030 w 9121645"/>
              <a:gd name="connsiteY2" fmla="*/ 4662434 h 6858000"/>
              <a:gd name="connsiteX3" fmla="*/ 6874329 w 9121645"/>
              <a:gd name="connsiteY3" fmla="*/ 6858000 h 6858000"/>
              <a:gd name="connsiteX4" fmla="*/ 0 w 9121645"/>
              <a:gd name="connsiteY4" fmla="*/ 0 h 6858000"/>
              <a:gd name="connsiteX0" fmla="*/ 0 w 9124497"/>
              <a:gd name="connsiteY0" fmla="*/ 0 h 6858000"/>
              <a:gd name="connsiteX1" fmla="*/ 9121645 w 9124497"/>
              <a:gd name="connsiteY1" fmla="*/ 5183 h 6858000"/>
              <a:gd name="connsiteX2" fmla="*/ 9120030 w 9124497"/>
              <a:gd name="connsiteY2" fmla="*/ 4662434 h 6858000"/>
              <a:gd name="connsiteX3" fmla="*/ 6874329 w 9124497"/>
              <a:gd name="connsiteY3" fmla="*/ 6858000 h 6858000"/>
              <a:gd name="connsiteX4" fmla="*/ 0 w 9124497"/>
              <a:gd name="connsiteY4" fmla="*/ 0 h 6858000"/>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6883"/>
              <a:gd name="connsiteY0" fmla="*/ 4148 h 6862148"/>
              <a:gd name="connsiteX1" fmla="*/ 9121645 w 9136883"/>
              <a:gd name="connsiteY1" fmla="*/ 0 h 6862148"/>
              <a:gd name="connsiteX2" fmla="*/ 9120030 w 9136883"/>
              <a:gd name="connsiteY2" fmla="*/ 4666582 h 6862148"/>
              <a:gd name="connsiteX3" fmla="*/ 6874329 w 9136883"/>
              <a:gd name="connsiteY3" fmla="*/ 6862148 h 6862148"/>
              <a:gd name="connsiteX4" fmla="*/ 0 w 9136883"/>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5378"/>
              <a:gd name="connsiteY0" fmla="*/ 4148 h 6862148"/>
              <a:gd name="connsiteX1" fmla="*/ 9134345 w 9135378"/>
              <a:gd name="connsiteY1" fmla="*/ 0 h 6862148"/>
              <a:gd name="connsiteX2" fmla="*/ 9120030 w 9135378"/>
              <a:gd name="connsiteY2" fmla="*/ 4666582 h 6862148"/>
              <a:gd name="connsiteX3" fmla="*/ 6874329 w 9135378"/>
              <a:gd name="connsiteY3" fmla="*/ 6862148 h 6862148"/>
              <a:gd name="connsiteX4" fmla="*/ 0 w 9135378"/>
              <a:gd name="connsiteY4" fmla="*/ 4148 h 6862148"/>
              <a:gd name="connsiteX0" fmla="*/ 0 w 9123789"/>
              <a:gd name="connsiteY0" fmla="*/ 0 h 6858000"/>
              <a:gd name="connsiteX1" fmla="*/ 9120490 w 9123789"/>
              <a:gd name="connsiteY1" fmla="*/ 9707 h 6858000"/>
              <a:gd name="connsiteX2" fmla="*/ 9120030 w 9123789"/>
              <a:gd name="connsiteY2" fmla="*/ 4662434 h 6858000"/>
              <a:gd name="connsiteX3" fmla="*/ 6874329 w 9123789"/>
              <a:gd name="connsiteY3" fmla="*/ 6858000 h 6858000"/>
              <a:gd name="connsiteX4" fmla="*/ 0 w 9123789"/>
              <a:gd name="connsiteY4" fmla="*/ 0 h 6858000"/>
              <a:gd name="connsiteX0" fmla="*/ 0 w 9148796"/>
              <a:gd name="connsiteY0" fmla="*/ 4148 h 6862148"/>
              <a:gd name="connsiteX1" fmla="*/ 9148199 w 9148796"/>
              <a:gd name="connsiteY1" fmla="*/ 0 h 6862148"/>
              <a:gd name="connsiteX2" fmla="*/ 9120030 w 9148796"/>
              <a:gd name="connsiteY2" fmla="*/ 4666582 h 6862148"/>
              <a:gd name="connsiteX3" fmla="*/ 6874329 w 9148796"/>
              <a:gd name="connsiteY3" fmla="*/ 6862148 h 6862148"/>
              <a:gd name="connsiteX4" fmla="*/ 0 w 9148796"/>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8578"/>
              <a:gd name="connsiteY0" fmla="*/ 4148 h 6862148"/>
              <a:gd name="connsiteX1" fmla="*/ 9148199 w 9148578"/>
              <a:gd name="connsiteY1" fmla="*/ 0 h 6862148"/>
              <a:gd name="connsiteX2" fmla="*/ 9101244 w 9148578"/>
              <a:gd name="connsiteY2" fmla="*/ 4656015 h 6862148"/>
              <a:gd name="connsiteX3" fmla="*/ 6874329 w 9148578"/>
              <a:gd name="connsiteY3" fmla="*/ 6862148 h 6862148"/>
              <a:gd name="connsiteX4" fmla="*/ 0 w 9148578"/>
              <a:gd name="connsiteY4" fmla="*/ 4148 h 6862148"/>
              <a:gd name="connsiteX0" fmla="*/ 0 w 9102022"/>
              <a:gd name="connsiteY0" fmla="*/ 0 h 6858000"/>
              <a:gd name="connsiteX1" fmla="*/ 9086206 w 9102022"/>
              <a:gd name="connsiteY1" fmla="*/ 11351 h 6858000"/>
              <a:gd name="connsiteX2" fmla="*/ 9101244 w 9102022"/>
              <a:gd name="connsiteY2" fmla="*/ 4651867 h 6858000"/>
              <a:gd name="connsiteX3" fmla="*/ 6874329 w 9102022"/>
              <a:gd name="connsiteY3" fmla="*/ 6858000 h 6858000"/>
              <a:gd name="connsiteX4" fmla="*/ 0 w 9102022"/>
              <a:gd name="connsiteY4" fmla="*/ 0 h 6858000"/>
              <a:gd name="connsiteX0" fmla="*/ 0 w 9105003"/>
              <a:gd name="connsiteY0" fmla="*/ 0 h 6858000"/>
              <a:gd name="connsiteX1" fmla="*/ 9101704 w 9105003"/>
              <a:gd name="connsiteY1" fmla="*/ 11351 h 6858000"/>
              <a:gd name="connsiteX2" fmla="*/ 9101244 w 9105003"/>
              <a:gd name="connsiteY2" fmla="*/ 4651867 h 6858000"/>
              <a:gd name="connsiteX3" fmla="*/ 6874329 w 9105003"/>
              <a:gd name="connsiteY3" fmla="*/ 6858000 h 6858000"/>
              <a:gd name="connsiteX4" fmla="*/ 0 w 9105003"/>
              <a:gd name="connsiteY4" fmla="*/ 0 h 6858000"/>
              <a:gd name="connsiteX0" fmla="*/ 0 w 9105003"/>
              <a:gd name="connsiteY0" fmla="*/ 4148 h 6862148"/>
              <a:gd name="connsiteX1" fmla="*/ 9101704 w 9105003"/>
              <a:gd name="connsiteY1" fmla="*/ 0 h 6862148"/>
              <a:gd name="connsiteX2" fmla="*/ 9101244 w 9105003"/>
              <a:gd name="connsiteY2" fmla="*/ 4656015 h 6862148"/>
              <a:gd name="connsiteX3" fmla="*/ 6874329 w 9105003"/>
              <a:gd name="connsiteY3" fmla="*/ 6862148 h 6862148"/>
              <a:gd name="connsiteX4" fmla="*/ 0 w 9105003"/>
              <a:gd name="connsiteY4" fmla="*/ 4148 h 6862148"/>
              <a:gd name="connsiteX0" fmla="*/ 0 w 9102974"/>
              <a:gd name="connsiteY0" fmla="*/ 4148 h 6862148"/>
              <a:gd name="connsiteX1" fmla="*/ 9101704 w 9102974"/>
              <a:gd name="connsiteY1" fmla="*/ 0 h 6862148"/>
              <a:gd name="connsiteX2" fmla="*/ 9090970 w 9102974"/>
              <a:gd name="connsiteY2" fmla="*/ 3269004 h 6862148"/>
              <a:gd name="connsiteX3" fmla="*/ 6874329 w 9102974"/>
              <a:gd name="connsiteY3" fmla="*/ 6862148 h 6862148"/>
              <a:gd name="connsiteX4" fmla="*/ 0 w 9102974"/>
              <a:gd name="connsiteY4" fmla="*/ 4148 h 6862148"/>
              <a:gd name="connsiteX0" fmla="*/ 0 w 9102974"/>
              <a:gd name="connsiteY0" fmla="*/ 4148 h 6163505"/>
              <a:gd name="connsiteX1" fmla="*/ 9101704 w 9102974"/>
              <a:gd name="connsiteY1" fmla="*/ 0 h 6163505"/>
              <a:gd name="connsiteX2" fmla="*/ 9090970 w 9102974"/>
              <a:gd name="connsiteY2" fmla="*/ 3269004 h 6163505"/>
              <a:gd name="connsiteX3" fmla="*/ 6196234 w 9102974"/>
              <a:gd name="connsiteY3" fmla="*/ 6163505 h 6163505"/>
              <a:gd name="connsiteX4" fmla="*/ 0 w 9102974"/>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09443"/>
              <a:gd name="connsiteY0" fmla="*/ 4148 h 6163505"/>
              <a:gd name="connsiteX1" fmla="*/ 9101704 w 9109443"/>
              <a:gd name="connsiteY1" fmla="*/ 0 h 6163505"/>
              <a:gd name="connsiteX2" fmla="*/ 9109443 w 9109443"/>
              <a:gd name="connsiteY2" fmla="*/ 3232059 h 6163505"/>
              <a:gd name="connsiteX3" fmla="*/ 6196234 w 9109443"/>
              <a:gd name="connsiteY3" fmla="*/ 6163505 h 6163505"/>
              <a:gd name="connsiteX4" fmla="*/ 0 w 9109443"/>
              <a:gd name="connsiteY4" fmla="*/ 4148 h 6163505"/>
              <a:gd name="connsiteX0" fmla="*/ 0 w 9129996"/>
              <a:gd name="connsiteY0" fmla="*/ 4148 h 6163505"/>
              <a:gd name="connsiteX1" fmla="*/ 9129413 w 9129996"/>
              <a:gd name="connsiteY1" fmla="*/ 0 h 6163505"/>
              <a:gd name="connsiteX2" fmla="*/ 9109443 w 9129996"/>
              <a:gd name="connsiteY2" fmla="*/ 3232059 h 6163505"/>
              <a:gd name="connsiteX3" fmla="*/ 6196234 w 9129996"/>
              <a:gd name="connsiteY3" fmla="*/ 6163505 h 6163505"/>
              <a:gd name="connsiteX4" fmla="*/ 0 w 9129996"/>
              <a:gd name="connsiteY4" fmla="*/ 4148 h 6163505"/>
              <a:gd name="connsiteX0" fmla="*/ 0 w 9129870"/>
              <a:gd name="connsiteY0" fmla="*/ 4148 h 6163505"/>
              <a:gd name="connsiteX1" fmla="*/ 9129413 w 9129870"/>
              <a:gd name="connsiteY1" fmla="*/ 0 h 6163505"/>
              <a:gd name="connsiteX2" fmla="*/ 9100207 w 9129870"/>
              <a:gd name="connsiteY2" fmla="*/ 3158168 h 6163505"/>
              <a:gd name="connsiteX3" fmla="*/ 6196234 w 9129870"/>
              <a:gd name="connsiteY3" fmla="*/ 6163505 h 6163505"/>
              <a:gd name="connsiteX4" fmla="*/ 0 w 9129870"/>
              <a:gd name="connsiteY4" fmla="*/ 4148 h 6163505"/>
              <a:gd name="connsiteX0" fmla="*/ 0 w 9137152"/>
              <a:gd name="connsiteY0" fmla="*/ 4148 h 6163505"/>
              <a:gd name="connsiteX1" fmla="*/ 9129413 w 9137152"/>
              <a:gd name="connsiteY1" fmla="*/ 0 h 6163505"/>
              <a:gd name="connsiteX2" fmla="*/ 9137152 w 9137152"/>
              <a:gd name="connsiteY2" fmla="*/ 3222823 h 6163505"/>
              <a:gd name="connsiteX3" fmla="*/ 6196234 w 9137152"/>
              <a:gd name="connsiteY3" fmla="*/ 6163505 h 6163505"/>
              <a:gd name="connsiteX4" fmla="*/ 0 w 9137152"/>
              <a:gd name="connsiteY4" fmla="*/ 4148 h 616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152" h="6163505">
                <a:moveTo>
                  <a:pt x="0" y="4148"/>
                </a:moveTo>
                <a:lnTo>
                  <a:pt x="9129413" y="0"/>
                </a:lnTo>
                <a:cubicBezTo>
                  <a:pt x="9134509" y="2223450"/>
                  <a:pt x="9132149" y="787502"/>
                  <a:pt x="9137152" y="3222823"/>
                </a:cubicBezTo>
                <a:lnTo>
                  <a:pt x="6196234" y="6163505"/>
                </a:lnTo>
                <a:lnTo>
                  <a:pt x="0" y="4148"/>
                </a:lnTo>
                <a:close/>
              </a:path>
            </a:pathLst>
          </a:custGeom>
          <a:noFill/>
          <a:ln>
            <a:noFill/>
          </a:ln>
        </p:spPr>
        <p:txBody>
          <a:bodyPr/>
          <a:lstStyle>
            <a:lvl1pPr>
              <a:defRPr baseline="0">
                <a:solidFill>
                  <a:schemeClr val="tx1">
                    <a:lumMod val="75000"/>
                  </a:schemeClr>
                </a:solidFill>
              </a:defRPr>
            </a:lvl1pPr>
          </a:lstStyle>
          <a:p>
            <a:r>
              <a:rPr lang="en-US" noProof="0"/>
              <a:t>Click icon to add picture</a:t>
            </a:r>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grpSp>
        <p:nvGrpSpPr>
          <p:cNvPr id="3" name="Group 2">
            <a:extLst>
              <a:ext uri="{FF2B5EF4-FFF2-40B4-BE49-F238E27FC236}">
                <a16:creationId xmlns:a16="http://schemas.microsoft.com/office/drawing/2014/main" id="{AB996DB5-B83F-B60D-4C0E-F5395342070D}"/>
              </a:ext>
              <a:ext uri="{C183D7F6-B498-43B3-948B-1728B52AA6E4}">
                <adec:decorative xmlns:adec="http://schemas.microsoft.com/office/drawing/2017/decorative" val="1"/>
              </a:ext>
            </a:extLst>
          </p:cNvPr>
          <p:cNvGrpSpPr/>
          <p:nvPr userDrawn="1"/>
        </p:nvGrpSpPr>
        <p:grpSpPr>
          <a:xfrm>
            <a:off x="8561691" y="3221064"/>
            <a:ext cx="3630309" cy="3636936"/>
            <a:chOff x="8561691" y="3221064"/>
            <a:chExt cx="3630309" cy="3636936"/>
          </a:xfrm>
        </p:grpSpPr>
        <p:sp>
          <p:nvSpPr>
            <p:cNvPr id="19" name="Freeform 18">
              <a:extLst>
                <a:ext uri="{C183D7F6-B498-43B3-948B-1728B52AA6E4}">
                  <adec:decorative xmlns:adec="http://schemas.microsoft.com/office/drawing/2017/decorative" val="1"/>
                </a:ext>
              </a:extLst>
            </p:cNvPr>
            <p:cNvSpPr/>
            <p:nvPr userDrawn="1"/>
          </p:nvSpPr>
          <p:spPr>
            <a:xfrm>
              <a:off x="8561691" y="6159490"/>
              <a:ext cx="1397021" cy="698510"/>
            </a:xfrm>
            <a:custGeom>
              <a:avLst/>
              <a:gdLst>
                <a:gd name="connsiteX0" fmla="*/ 698510 w 1397021"/>
                <a:gd name="connsiteY0" fmla="*/ 0 h 698510"/>
                <a:gd name="connsiteX1" fmla="*/ 1397021 w 1397021"/>
                <a:gd name="connsiteY1" fmla="*/ 698510 h 698510"/>
                <a:gd name="connsiteX2" fmla="*/ 0 w 1397021"/>
                <a:gd name="connsiteY2" fmla="*/ 698510 h 698510"/>
                <a:gd name="connsiteX3" fmla="*/ 698510 w 1397021"/>
                <a:gd name="connsiteY3" fmla="*/ 0 h 698510"/>
              </a:gdLst>
              <a:ahLst/>
              <a:cxnLst>
                <a:cxn ang="0">
                  <a:pos x="connsiteX0" y="connsiteY0"/>
                </a:cxn>
                <a:cxn ang="0">
                  <a:pos x="connsiteX1" y="connsiteY1"/>
                </a:cxn>
                <a:cxn ang="0">
                  <a:pos x="connsiteX2" y="connsiteY2"/>
                </a:cxn>
                <a:cxn ang="0">
                  <a:pos x="connsiteX3" y="connsiteY3"/>
                </a:cxn>
              </a:cxnLst>
              <a:rect l="l" t="t" r="r" b="b"/>
              <a:pathLst>
                <a:path w="1397021" h="698510">
                  <a:moveTo>
                    <a:pt x="698510" y="0"/>
                  </a:moveTo>
                  <a:lnTo>
                    <a:pt x="1397021" y="698510"/>
                  </a:lnTo>
                  <a:lnTo>
                    <a:pt x="0" y="698510"/>
                  </a:lnTo>
                  <a:lnTo>
                    <a:pt x="698510" y="0"/>
                  </a:lnTo>
                  <a:close/>
                </a:path>
              </a:pathLst>
            </a:custGeom>
            <a:solidFill>
              <a:srgbClr val="E2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18" name="Freeform 17">
              <a:extLst>
                <a:ext uri="{C183D7F6-B498-43B3-948B-1728B52AA6E4}">
                  <adec:decorative xmlns:adec="http://schemas.microsoft.com/office/drawing/2017/decorative" val="1"/>
                </a:ext>
              </a:extLst>
            </p:cNvPr>
            <p:cNvSpPr/>
            <p:nvPr userDrawn="1"/>
          </p:nvSpPr>
          <p:spPr>
            <a:xfrm>
              <a:off x="9253574" y="3221064"/>
              <a:ext cx="2938426" cy="3636936"/>
            </a:xfrm>
            <a:custGeom>
              <a:avLst/>
              <a:gdLst>
                <a:gd name="connsiteX0" fmla="*/ 2938426 w 2938426"/>
                <a:gd name="connsiteY0" fmla="*/ 0 h 3636936"/>
                <a:gd name="connsiteX1" fmla="*/ 2938426 w 2938426"/>
                <a:gd name="connsiteY1" fmla="*/ 3636936 h 3636936"/>
                <a:gd name="connsiteX2" fmla="*/ 698511 w 2938426"/>
                <a:gd name="connsiteY2" fmla="*/ 3636936 h 3636936"/>
                <a:gd name="connsiteX3" fmla="*/ 0 w 2938426"/>
                <a:gd name="connsiteY3" fmla="*/ 2938426 h 3636936"/>
                <a:gd name="connsiteX4" fmla="*/ 2938426 w 2938426"/>
                <a:gd name="connsiteY4" fmla="*/ 0 h 36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426" h="3636936">
                  <a:moveTo>
                    <a:pt x="2938426" y="0"/>
                  </a:moveTo>
                  <a:lnTo>
                    <a:pt x="2938426" y="3636936"/>
                  </a:lnTo>
                  <a:lnTo>
                    <a:pt x="698511" y="3636936"/>
                  </a:lnTo>
                  <a:lnTo>
                    <a:pt x="0" y="2938426"/>
                  </a:lnTo>
                  <a:lnTo>
                    <a:pt x="293842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grpSp>
      <p:pic>
        <p:nvPicPr>
          <p:cNvPr id="8" name="Picture 7" descr="Logo: Kaiser Permanen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
        <p:nvSpPr>
          <p:cNvPr id="4" name="Footer Placeholder 3"/>
          <p:cNvSpPr>
            <a:spLocks noGrp="1"/>
          </p:cNvSpPr>
          <p:nvPr>
            <p:ph type="ftr" sz="quarter" idx="11"/>
          </p:nvPr>
        </p:nvSpPr>
        <p:spPr/>
        <p:txBody>
          <a:bodyPr/>
          <a:lstStyle/>
          <a:p>
            <a:r>
              <a:rPr lang="en-US" noProof="0" dirty="0"/>
              <a:t>© 20xx Permanente Medicine</a:t>
            </a:r>
          </a:p>
        </p:txBody>
      </p:sp>
    </p:spTree>
    <p:extLst>
      <p:ext uri="{BB962C8B-B14F-4D97-AF65-F5344CB8AC3E}">
        <p14:creationId xmlns:p14="http://schemas.microsoft.com/office/powerpoint/2010/main" val="832518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noProof="0"/>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icture Placeholder 10">
            <a:extLst>
              <a:ext uri="{FF2B5EF4-FFF2-40B4-BE49-F238E27FC236}">
                <a16:creationId xmlns:a16="http://schemas.microsoft.com/office/drawing/2014/main" id="{3D91B811-9DA8-4C47-9182-37C99D13691A}"/>
              </a:ext>
            </a:extLst>
          </p:cNvPr>
          <p:cNvSpPr>
            <a:spLocks noGrp="1"/>
          </p:cNvSpPr>
          <p:nvPr>
            <p:ph type="pic" sz="quarter" idx="13" hasCustomPrompt="1"/>
          </p:nvPr>
        </p:nvSpPr>
        <p:spPr>
          <a:xfrm>
            <a:off x="5098974" y="0"/>
            <a:ext cx="7093026" cy="6891338"/>
          </a:xfrm>
          <a:custGeom>
            <a:avLst/>
            <a:gdLst>
              <a:gd name="connsiteX0" fmla="*/ 1503320 w 7093026"/>
              <a:gd name="connsiteY0" fmla="*/ 0 h 6891338"/>
              <a:gd name="connsiteX1" fmla="*/ 7093026 w 7093026"/>
              <a:gd name="connsiteY1" fmla="*/ 0 h 6891338"/>
              <a:gd name="connsiteX2" fmla="*/ 7093026 w 7093026"/>
              <a:gd name="connsiteY2" fmla="*/ 6891338 h 6891338"/>
              <a:gd name="connsiteX3" fmla="*/ 564642 w 7093026"/>
              <a:gd name="connsiteY3" fmla="*/ 6891338 h 6891338"/>
              <a:gd name="connsiteX4" fmla="*/ 522477 w 7093026"/>
              <a:gd name="connsiteY4" fmla="*/ 6798073 h 6891338"/>
              <a:gd name="connsiteX5" fmla="*/ 0 w 7093026"/>
              <a:gd name="connsiteY5" fmla="*/ 4210155 h 6891338"/>
              <a:gd name="connsiteX6" fmla="*/ 1320833 w 7093026"/>
              <a:gd name="connsiteY6" fmla="*/ 232218 h 689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3026" h="6891338">
                <a:moveTo>
                  <a:pt x="1503320" y="0"/>
                </a:moveTo>
                <a:lnTo>
                  <a:pt x="7093026" y="0"/>
                </a:lnTo>
                <a:lnTo>
                  <a:pt x="7093026" y="6891338"/>
                </a:lnTo>
                <a:lnTo>
                  <a:pt x="564642" y="6891338"/>
                </a:lnTo>
                <a:lnTo>
                  <a:pt x="522477" y="6798073"/>
                </a:lnTo>
                <a:cubicBezTo>
                  <a:pt x="186041" y="6002651"/>
                  <a:pt x="0" y="5128129"/>
                  <a:pt x="0" y="4210155"/>
                </a:cubicBezTo>
                <a:cubicBezTo>
                  <a:pt x="0" y="2718447"/>
                  <a:pt x="491265" y="1341481"/>
                  <a:pt x="1320833" y="232218"/>
                </a:cubicBezTo>
                <a:close/>
              </a:path>
            </a:pathLst>
          </a:custGeom>
          <a:solidFill>
            <a:schemeClr val="tx1">
              <a:lumMod val="95000"/>
            </a:schemeClr>
          </a:solidFill>
        </p:spPr>
        <p:txBody>
          <a:bodyPr wrap="square">
            <a:noAutofit/>
          </a:bodyPr>
          <a:lstStyle>
            <a:lvl1pPr marL="0" marR="0" indent="0" algn="l" defTabSz="914400" rtl="0" eaLnBrk="1" fontAlgn="auto" latinLnBrk="0" hangingPunct="1">
              <a:lnSpc>
                <a:spcPct val="90000"/>
              </a:lnSpc>
              <a:spcBef>
                <a:spcPts val="800"/>
              </a:spcBef>
              <a:spcAft>
                <a:spcPts val="0"/>
              </a:spcAft>
              <a:buClrTx/>
              <a:buSzTx/>
              <a:buFont typeface="Arial"/>
              <a:buNone/>
              <a:tabLst/>
              <a:defRPr>
                <a:solidFill>
                  <a:schemeClr val="tx1">
                    <a:lumMod val="75000"/>
                  </a:schemeClr>
                </a:solidFill>
              </a:defRPr>
            </a:lvl1pPr>
          </a:lstStyle>
          <a:p>
            <a:pPr marL="0" marR="0" lvl="0" indent="0" algn="l" defTabSz="914400" rtl="0" eaLnBrk="1" fontAlgn="auto" latinLnBrk="0" hangingPunct="1">
              <a:lnSpc>
                <a:spcPct val="90000"/>
              </a:lnSpc>
              <a:spcBef>
                <a:spcPts val="800"/>
              </a:spcBef>
              <a:spcAft>
                <a:spcPts val="0"/>
              </a:spcAft>
              <a:buClrTx/>
              <a:buSzTx/>
              <a:buFont typeface="Arial"/>
              <a:buNone/>
              <a:tabLst/>
              <a:defRPr/>
            </a:pPr>
            <a:r>
              <a:rPr lang="en-US" noProof="0"/>
              <a:t>Click Icon To Insert Picture</a:t>
            </a:r>
          </a:p>
          <a:p>
            <a:endParaRPr lang="en-US" noProof="0"/>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pic>
        <p:nvPicPr>
          <p:cNvPr id="8" name="Picture 7" descr="Logo: Kaiser Permanen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
        <p:nvSpPr>
          <p:cNvPr id="4" name="Footer Placeholder 3"/>
          <p:cNvSpPr>
            <a:spLocks noGrp="1"/>
          </p:cNvSpPr>
          <p:nvPr>
            <p:ph type="ftr" sz="quarter" idx="11"/>
          </p:nvPr>
        </p:nvSpPr>
        <p:spPr/>
        <p:txBody>
          <a:bodyPr/>
          <a:lstStyle/>
          <a:p>
            <a:r>
              <a:rPr lang="en-US" noProof="0" dirty="0"/>
              <a:t>© 20xx Permanente Medicine</a:t>
            </a:r>
          </a:p>
        </p:txBody>
      </p:sp>
    </p:spTree>
    <p:extLst>
      <p:ext uri="{BB962C8B-B14F-4D97-AF65-F5344CB8AC3E}">
        <p14:creationId xmlns:p14="http://schemas.microsoft.com/office/powerpoint/2010/main" val="1400122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2BFDF"/>
                </a:solidFill>
              </a:defRPr>
            </a:lvl1pPr>
          </a:lstStyle>
          <a:p>
            <a:r>
              <a:rPr lang="en-US" noProof="0"/>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icture Placeholder 10">
            <a:extLst>
              <a:ext uri="{FF2B5EF4-FFF2-40B4-BE49-F238E27FC236}">
                <a16:creationId xmlns:a16="http://schemas.microsoft.com/office/drawing/2014/main" id="{C5A5A2EB-A09B-0845-96C3-DF283D8BF414}"/>
              </a:ext>
            </a:extLst>
          </p:cNvPr>
          <p:cNvSpPr>
            <a:spLocks noGrp="1"/>
          </p:cNvSpPr>
          <p:nvPr>
            <p:ph type="pic" sz="quarter" idx="13" hasCustomPrompt="1"/>
          </p:nvPr>
        </p:nvSpPr>
        <p:spPr>
          <a:xfrm>
            <a:off x="5098974" y="0"/>
            <a:ext cx="7093026" cy="6891338"/>
          </a:xfrm>
          <a:custGeom>
            <a:avLst/>
            <a:gdLst>
              <a:gd name="connsiteX0" fmla="*/ 1503320 w 7093026"/>
              <a:gd name="connsiteY0" fmla="*/ 0 h 6891338"/>
              <a:gd name="connsiteX1" fmla="*/ 7093026 w 7093026"/>
              <a:gd name="connsiteY1" fmla="*/ 0 h 6891338"/>
              <a:gd name="connsiteX2" fmla="*/ 7093026 w 7093026"/>
              <a:gd name="connsiteY2" fmla="*/ 6891338 h 6891338"/>
              <a:gd name="connsiteX3" fmla="*/ 564642 w 7093026"/>
              <a:gd name="connsiteY3" fmla="*/ 6891338 h 6891338"/>
              <a:gd name="connsiteX4" fmla="*/ 522477 w 7093026"/>
              <a:gd name="connsiteY4" fmla="*/ 6798073 h 6891338"/>
              <a:gd name="connsiteX5" fmla="*/ 0 w 7093026"/>
              <a:gd name="connsiteY5" fmla="*/ 4210155 h 6891338"/>
              <a:gd name="connsiteX6" fmla="*/ 1320833 w 7093026"/>
              <a:gd name="connsiteY6" fmla="*/ 232218 h 689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3026" h="6891338">
                <a:moveTo>
                  <a:pt x="1503320" y="0"/>
                </a:moveTo>
                <a:lnTo>
                  <a:pt x="7093026" y="0"/>
                </a:lnTo>
                <a:lnTo>
                  <a:pt x="7093026" y="6891338"/>
                </a:lnTo>
                <a:lnTo>
                  <a:pt x="564642" y="6891338"/>
                </a:lnTo>
                <a:lnTo>
                  <a:pt x="522477" y="6798073"/>
                </a:lnTo>
                <a:cubicBezTo>
                  <a:pt x="186041" y="6002651"/>
                  <a:pt x="0" y="5128129"/>
                  <a:pt x="0" y="4210155"/>
                </a:cubicBezTo>
                <a:cubicBezTo>
                  <a:pt x="0" y="2718447"/>
                  <a:pt x="491265" y="1341481"/>
                  <a:pt x="1320833" y="232218"/>
                </a:cubicBezTo>
                <a:close/>
              </a:path>
            </a:pathLst>
          </a:custGeom>
          <a:solidFill>
            <a:schemeClr val="tx1">
              <a:lumMod val="95000"/>
            </a:schemeClr>
          </a:solidFill>
        </p:spPr>
        <p:txBody>
          <a:bodyPr wrap="square">
            <a:noAutofit/>
          </a:bodyPr>
          <a:lstStyle>
            <a:lvl1pPr marL="0" marR="0" indent="0" algn="l" defTabSz="914400" rtl="0" eaLnBrk="1" fontAlgn="auto" latinLnBrk="0" hangingPunct="1">
              <a:lnSpc>
                <a:spcPct val="90000"/>
              </a:lnSpc>
              <a:spcBef>
                <a:spcPts val="800"/>
              </a:spcBef>
              <a:spcAft>
                <a:spcPts val="0"/>
              </a:spcAft>
              <a:buClrTx/>
              <a:buSzTx/>
              <a:buFont typeface="Arial"/>
              <a:buNone/>
              <a:tabLst/>
              <a:defRPr>
                <a:solidFill>
                  <a:schemeClr val="tx1">
                    <a:lumMod val="75000"/>
                  </a:schemeClr>
                </a:solidFill>
              </a:defRPr>
            </a:lvl1pPr>
          </a:lstStyle>
          <a:p>
            <a:pPr marL="0" marR="0" lvl="0" indent="0" algn="l" defTabSz="914400" rtl="0" eaLnBrk="1" fontAlgn="auto" latinLnBrk="0" hangingPunct="1">
              <a:lnSpc>
                <a:spcPct val="90000"/>
              </a:lnSpc>
              <a:spcBef>
                <a:spcPts val="800"/>
              </a:spcBef>
              <a:spcAft>
                <a:spcPts val="0"/>
              </a:spcAft>
              <a:buClrTx/>
              <a:buSzTx/>
              <a:buFont typeface="Arial"/>
              <a:buNone/>
              <a:tabLst/>
              <a:defRPr/>
            </a:pPr>
            <a:r>
              <a:rPr lang="en-US" noProof="0"/>
              <a:t>Click Icon To Insert Picture</a:t>
            </a:r>
          </a:p>
          <a:p>
            <a:endParaRPr lang="en-US" noProof="0"/>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pic>
        <p:nvPicPr>
          <p:cNvPr id="8" name="Picture 7" descr="Logo: Kaiser Permanen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
        <p:nvSpPr>
          <p:cNvPr id="4" name="Footer Placeholder 3"/>
          <p:cNvSpPr>
            <a:spLocks noGrp="1"/>
          </p:cNvSpPr>
          <p:nvPr>
            <p:ph type="ftr" sz="quarter" idx="11"/>
          </p:nvPr>
        </p:nvSpPr>
        <p:spPr/>
        <p:txBody>
          <a:bodyPr/>
          <a:lstStyle/>
          <a:p>
            <a:r>
              <a:rPr lang="en-US" noProof="0" dirty="0"/>
              <a:t>© 20xx Permanente Medicine</a:t>
            </a:r>
          </a:p>
        </p:txBody>
      </p:sp>
    </p:spTree>
    <p:extLst>
      <p:ext uri="{BB962C8B-B14F-4D97-AF65-F5344CB8AC3E}">
        <p14:creationId xmlns:p14="http://schemas.microsoft.com/office/powerpoint/2010/main" val="508906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Logo: Permanente Medicine">
            <a:extLst>
              <a:ext uri="{FF2B5EF4-FFF2-40B4-BE49-F238E27FC236}">
                <a16:creationId xmlns:a16="http://schemas.microsoft.com/office/drawing/2014/main" id="{073FFB90-22FD-F20F-68EC-97806BF44E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flipH="1" flipV="1">
            <a:off x="381000" y="444507"/>
            <a:ext cx="2406173" cy="161910"/>
          </a:xfrm>
          <a:prstGeom prst="rect">
            <a:avLst/>
          </a:prstGeom>
        </p:spPr>
      </p:pic>
      <p:sp>
        <p:nvSpPr>
          <p:cNvPr id="2" name="Title 1"/>
          <p:cNvSpPr>
            <a:spLocks noGrp="1"/>
          </p:cNvSpPr>
          <p:nvPr>
            <p:ph type="title" hasCustomPrompt="1"/>
          </p:nvPr>
        </p:nvSpPr>
        <p:spPr>
          <a:xfrm>
            <a:off x="685800" y="4096513"/>
            <a:ext cx="3803073" cy="937306"/>
          </a:xfrm>
        </p:spPr>
        <p:txBody>
          <a:bodyPr anchor="t" anchorCtr="0"/>
          <a:lstStyle>
            <a:lvl1pPr>
              <a:defRPr>
                <a:solidFill>
                  <a:schemeClr val="tx1"/>
                </a:solidFill>
              </a:defRPr>
            </a:lvl1pPr>
          </a:lstStyle>
          <a:p>
            <a:r>
              <a:rPr lang="en-US" sz="2800" b="0" noProof="0">
                <a:solidFill>
                  <a:schemeClr val="bg1"/>
                </a:solidFill>
              </a:rPr>
              <a:t>Title design 11</a:t>
            </a:r>
            <a:br>
              <a:rPr lang="en-US" sz="2800" b="0" noProof="0">
                <a:solidFill>
                  <a:schemeClr val="bg1"/>
                </a:solidFill>
              </a:rPr>
            </a:br>
            <a:r>
              <a:rPr lang="en-US" sz="2800" b="0" noProof="0">
                <a:solidFill>
                  <a:schemeClr val="bg1"/>
                </a:solidFill>
              </a:rPr>
              <a:t>Three lines maximum</a:t>
            </a:r>
          </a:p>
        </p:txBody>
      </p:sp>
      <p:sp>
        <p:nvSpPr>
          <p:cNvPr id="11" name="Text Placeholder 10">
            <a:extLst>
              <a:ext uri="{FF2B5EF4-FFF2-40B4-BE49-F238E27FC236}">
                <a16:creationId xmlns:a16="http://schemas.microsoft.com/office/drawing/2014/main" id="{B0028F8D-0349-0B27-8056-22D6CF502D9D}"/>
              </a:ext>
            </a:extLst>
          </p:cNvPr>
          <p:cNvSpPr>
            <a:spLocks noGrp="1"/>
          </p:cNvSpPr>
          <p:nvPr>
            <p:ph type="body" sz="quarter" idx="12" hasCustomPrompt="1"/>
          </p:nvPr>
        </p:nvSpPr>
        <p:spPr>
          <a:xfrm>
            <a:off x="685800" y="5033963"/>
            <a:ext cx="3709988" cy="1320800"/>
          </a:xfrm>
          <a:prstGeom prst="rect">
            <a:avLst/>
          </a:prstGeom>
        </p:spPr>
        <p:txBody>
          <a:bodyPr/>
          <a:lstStyle>
            <a:lvl1pPr>
              <a:defRPr>
                <a:solidFill>
                  <a:schemeClr val="tx1"/>
                </a:solidFill>
              </a:defRPr>
            </a:lvl1pPr>
          </a:lstStyle>
          <a:p>
            <a:r>
              <a:rPr lang="en-US" noProof="0">
                <a:solidFill>
                  <a:schemeClr val="bg1"/>
                </a:solidFill>
              </a:rPr>
              <a:t>Presenters:</a:t>
            </a:r>
          </a:p>
          <a:p>
            <a:r>
              <a:rPr lang="en-US" noProof="0">
                <a:solidFill>
                  <a:schemeClr val="bg1"/>
                </a:solidFill>
              </a:rPr>
              <a:t>Presenter Name, MD</a:t>
            </a:r>
          </a:p>
          <a:p>
            <a:r>
              <a:rPr lang="en-US" noProof="0">
                <a:solidFill>
                  <a:schemeClr val="bg1"/>
                </a:solidFill>
              </a:rPr>
              <a:t>Presenter Title</a:t>
            </a:r>
          </a:p>
          <a:p>
            <a:r>
              <a:rPr lang="en-US" noProof="0">
                <a:solidFill>
                  <a:schemeClr val="bg1"/>
                </a:solidFill>
              </a:rPr>
              <a:t>Optional Meeting Name</a:t>
            </a:r>
          </a:p>
        </p:txBody>
      </p:sp>
      <p:sp>
        <p:nvSpPr>
          <p:cNvPr id="3" name="Footer Placeholder 2"/>
          <p:cNvSpPr>
            <a:spLocks noGrp="1"/>
          </p:cNvSpPr>
          <p:nvPr>
            <p:ph type="ftr" sz="quarter" idx="10"/>
          </p:nvPr>
        </p:nvSpPr>
        <p:spPr>
          <a:xfrm>
            <a:off x="384048" y="6457950"/>
            <a:ext cx="2880360" cy="228600"/>
          </a:xfrm>
        </p:spPr>
        <p:txBody>
          <a:bodyPr/>
          <a:lstStyle>
            <a:lvl1pPr>
              <a:defRPr>
                <a:solidFill>
                  <a:schemeClr val="tx1"/>
                </a:solidFill>
              </a:defRPr>
            </a:lvl1pPr>
          </a:lstStyle>
          <a:p>
            <a:r>
              <a:rPr lang="en-US" noProof="0" dirty="0"/>
              <a:t>© 20xx Permanente Medicine</a:t>
            </a:r>
          </a:p>
        </p:txBody>
      </p:sp>
      <p:pic>
        <p:nvPicPr>
          <p:cNvPr id="6" name="Picture 5" descr="Logo: Kaiser Permanen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42525" y="6355449"/>
            <a:ext cx="1867514" cy="235851"/>
          </a:xfrm>
          <a:prstGeom prst="rect">
            <a:avLst/>
          </a:prstGeom>
        </p:spPr>
      </p:pic>
    </p:spTree>
    <p:extLst>
      <p:ext uri="{BB962C8B-B14F-4D97-AF65-F5344CB8AC3E}">
        <p14:creationId xmlns:p14="http://schemas.microsoft.com/office/powerpoint/2010/main" val="1867615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7">
    <p:bg>
      <p:bgRef idx="1001">
        <a:schemeClr val="bg1"/>
      </p:bgRef>
    </p:bg>
    <p:spTree>
      <p:nvGrpSpPr>
        <p:cNvPr id="1" name=""/>
        <p:cNvGrpSpPr/>
        <p:nvPr/>
      </p:nvGrpSpPr>
      <p:grpSpPr>
        <a:xfrm>
          <a:off x="0" y="0"/>
          <a:ext cx="0" cy="0"/>
          <a:chOff x="0" y="0"/>
          <a:chExt cx="0" cy="0"/>
        </a:xfrm>
      </p:grpSpPr>
      <p:pic>
        <p:nvPicPr>
          <p:cNvPr id="8" name="Picture 7" descr="Logo: Permanente Medicine">
            <a:extLst>
              <a:ext uri="{FF2B5EF4-FFF2-40B4-BE49-F238E27FC236}">
                <a16:creationId xmlns:a16="http://schemas.microsoft.com/office/drawing/2014/main" id="{1D4805C3-5265-BBE8-B9EB-5408A35CAF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flipV="1">
            <a:off x="381000" y="444507"/>
            <a:ext cx="2406173" cy="161910"/>
          </a:xfrm>
          <a:prstGeom prst="rect">
            <a:avLst/>
          </a:prstGeom>
        </p:spPr>
      </p:pic>
      <p:sp>
        <p:nvSpPr>
          <p:cNvPr id="15" name="Picture Placeholder 14">
            <a:extLst>
              <a:ext uri="{FF2B5EF4-FFF2-40B4-BE49-F238E27FC236}">
                <a16:creationId xmlns:a16="http://schemas.microsoft.com/office/drawing/2014/main" id="{E5F54CA0-0D3C-D9DE-8052-1F14C5C5D41D}"/>
              </a:ext>
            </a:extLst>
          </p:cNvPr>
          <p:cNvSpPr>
            <a:spLocks noGrp="1"/>
          </p:cNvSpPr>
          <p:nvPr>
            <p:ph type="pic" sz="quarter" idx="13"/>
          </p:nvPr>
        </p:nvSpPr>
        <p:spPr>
          <a:xfrm>
            <a:off x="0" y="914400"/>
            <a:ext cx="12188952" cy="5943600"/>
          </a:xfrm>
          <a:prstGeom prst="rect">
            <a:avLst/>
          </a:prstGeom>
        </p:spPr>
        <p:txBody>
          <a:bodyPr/>
          <a:lstStyle/>
          <a:p>
            <a:endParaRPr lang="en-US" noProof="0"/>
          </a:p>
        </p:txBody>
      </p:sp>
      <p:sp>
        <p:nvSpPr>
          <p:cNvPr id="4" name="Title 1">
            <a:extLst>
              <a:ext uri="{FF2B5EF4-FFF2-40B4-BE49-F238E27FC236}">
                <a16:creationId xmlns:a16="http://schemas.microsoft.com/office/drawing/2014/main" id="{934FFE34-6708-572E-19BF-8655489BD50C}"/>
              </a:ext>
            </a:extLst>
          </p:cNvPr>
          <p:cNvSpPr>
            <a:spLocks noGrp="1"/>
          </p:cNvSpPr>
          <p:nvPr>
            <p:ph type="title"/>
          </p:nvPr>
        </p:nvSpPr>
        <p:spPr>
          <a:xfrm>
            <a:off x="381000" y="2028481"/>
            <a:ext cx="5856514" cy="1286219"/>
          </a:xfrm>
        </p:spPr>
        <p:txBody>
          <a:bodyPr/>
          <a:lstStyle>
            <a:lvl1pPr>
              <a:defRPr>
                <a:solidFill>
                  <a:schemeClr val="tx1"/>
                </a:solidFill>
              </a:defRPr>
            </a:lvl1pPr>
          </a:lstStyle>
          <a:p>
            <a:r>
              <a:rPr lang="en-US" noProof="0"/>
              <a:t>Click to edit Master title style</a:t>
            </a:r>
          </a:p>
        </p:txBody>
      </p:sp>
      <p:sp>
        <p:nvSpPr>
          <p:cNvPr id="5" name="Text Placeholder 5">
            <a:extLst>
              <a:ext uri="{FF2B5EF4-FFF2-40B4-BE49-F238E27FC236}">
                <a16:creationId xmlns:a16="http://schemas.microsoft.com/office/drawing/2014/main" id="{AE51D368-020D-82F2-00B5-F679626AD36E}"/>
              </a:ext>
            </a:extLst>
          </p:cNvPr>
          <p:cNvSpPr>
            <a:spLocks noGrp="1"/>
          </p:cNvSpPr>
          <p:nvPr>
            <p:ph type="body" sz="quarter" idx="12"/>
          </p:nvPr>
        </p:nvSpPr>
        <p:spPr>
          <a:xfrm>
            <a:off x="381000" y="3867150"/>
            <a:ext cx="4565650" cy="2305050"/>
          </a:xfrm>
          <a:prstGeom prst="rect">
            <a:avLst/>
          </a:prstGeom>
        </p:spPr>
        <p:txBody>
          <a:bodyPr lIns="0" tIns="0" rIns="0" bIns="0"/>
          <a:lstStyle>
            <a:lvl1pPr>
              <a:defRPr>
                <a:solidFill>
                  <a:schemeClr val="tx1"/>
                </a:solidFill>
              </a:defRPr>
            </a:lvl1pPr>
            <a:lvl2pPr marL="0">
              <a:defRPr>
                <a:solidFill>
                  <a:schemeClr val="tx1"/>
                </a:solidFill>
              </a:defRPr>
            </a:lvl2pPr>
            <a:lvl3pPr marL="0">
              <a:spcBef>
                <a:spcPts val="0"/>
              </a:spcBef>
              <a:defRPr>
                <a:solidFill>
                  <a:schemeClr val="tx1"/>
                </a:solidFill>
              </a:defRPr>
            </a:lvl3pPr>
            <a:lvl4pPr marL="0">
              <a:spcBef>
                <a:spcPts val="1400"/>
              </a:spcBef>
              <a:defRPr>
                <a:solidFill>
                  <a:schemeClr val="tx1"/>
                </a:solidFill>
              </a:defRPr>
            </a:lvl4pPr>
            <a:lvl5pPr marL="0">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Picture 5" descr="Logo: Kaiser Permanen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42525" y="6355449"/>
            <a:ext cx="1867514" cy="235851"/>
          </a:xfrm>
          <a:prstGeom prst="rect">
            <a:avLst/>
          </a:prstGeom>
        </p:spPr>
      </p:pic>
      <p:sp>
        <p:nvSpPr>
          <p:cNvPr id="3" name="Footer Placeholder 2"/>
          <p:cNvSpPr>
            <a:spLocks noGrp="1"/>
          </p:cNvSpPr>
          <p:nvPr>
            <p:ph type="ftr" sz="quarter" idx="10"/>
          </p:nvPr>
        </p:nvSpPr>
        <p:spPr/>
        <p:txBody>
          <a:bodyPr/>
          <a:lstStyle>
            <a:lvl1pPr>
              <a:defRPr sz="900"/>
            </a:lvl1pPr>
          </a:lstStyle>
          <a:p>
            <a:r>
              <a:rPr lang="en-US" noProof="0" dirty="0"/>
              <a:t>© 20xx Permanente Medicine</a:t>
            </a:r>
          </a:p>
        </p:txBody>
      </p:sp>
    </p:spTree>
    <p:extLst>
      <p:ext uri="{BB962C8B-B14F-4D97-AF65-F5344CB8AC3E}">
        <p14:creationId xmlns:p14="http://schemas.microsoft.com/office/powerpoint/2010/main" val="141757503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8">
    <p:spTree>
      <p:nvGrpSpPr>
        <p:cNvPr id="1" name=""/>
        <p:cNvGrpSpPr/>
        <p:nvPr/>
      </p:nvGrpSpPr>
      <p:grpSpPr>
        <a:xfrm>
          <a:off x="0" y="0"/>
          <a:ext cx="0" cy="0"/>
          <a:chOff x="0" y="0"/>
          <a:chExt cx="0" cy="0"/>
        </a:xfrm>
      </p:grpSpPr>
      <p:sp>
        <p:nvSpPr>
          <p:cNvPr id="2" name="Title 1"/>
          <p:cNvSpPr>
            <a:spLocks noGrp="1"/>
          </p:cNvSpPr>
          <p:nvPr userDrawn="1">
            <p:ph type="title"/>
          </p:nvPr>
        </p:nvSpPr>
        <p:spPr>
          <a:xfrm>
            <a:off x="381000" y="2028481"/>
            <a:ext cx="5920648" cy="1286219"/>
          </a:xfrm>
        </p:spPr>
        <p:txBody>
          <a:bodyPr/>
          <a:lstStyle>
            <a:lvl1pPr>
              <a:defRPr>
                <a:solidFill>
                  <a:schemeClr val="accent5"/>
                </a:solidFill>
              </a:defRPr>
            </a:lvl1pPr>
          </a:lstStyle>
          <a:p>
            <a:r>
              <a:rPr lang="en-US" noProof="0"/>
              <a:t>Click to edit Master title style</a:t>
            </a:r>
          </a:p>
        </p:txBody>
      </p:sp>
      <p:sp>
        <p:nvSpPr>
          <p:cNvPr id="14" name="Text Placeholder 5"/>
          <p:cNvSpPr>
            <a:spLocks noGrp="1"/>
          </p:cNvSpPr>
          <p:nvPr userDrawn="1">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Date Placeholder 3"/>
          <p:cNvSpPr>
            <a:spLocks noGrp="1"/>
          </p:cNvSpPr>
          <p:nvPr userDrawn="1">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grpSp>
        <p:nvGrpSpPr>
          <p:cNvPr id="30" name="Group 29">
            <a:extLst>
              <a:ext uri="{C183D7F6-B498-43B3-948B-1728B52AA6E4}">
                <adec:decorative xmlns:adec="http://schemas.microsoft.com/office/drawing/2017/decorative" val="1"/>
              </a:ext>
            </a:extLst>
          </p:cNvPr>
          <p:cNvGrpSpPr/>
          <p:nvPr userDrawn="1"/>
        </p:nvGrpSpPr>
        <p:grpSpPr>
          <a:xfrm>
            <a:off x="4569433" y="1818862"/>
            <a:ext cx="7636645" cy="5042313"/>
            <a:chOff x="4552180" y="1818862"/>
            <a:chExt cx="7636645" cy="5042313"/>
          </a:xfrm>
        </p:grpSpPr>
        <p:sp>
          <p:nvSpPr>
            <p:cNvPr id="12" name="Freeform 11">
              <a:extLst>
                <a:ext uri="{C183D7F6-B498-43B3-948B-1728B52AA6E4}">
                  <adec:decorative xmlns:adec="http://schemas.microsoft.com/office/drawing/2017/decorative" val="1"/>
                </a:ext>
              </a:extLst>
            </p:cNvPr>
            <p:cNvSpPr/>
            <p:nvPr userDrawn="1"/>
          </p:nvSpPr>
          <p:spPr>
            <a:xfrm>
              <a:off x="11133143" y="2309521"/>
              <a:ext cx="1055682" cy="2111363"/>
            </a:xfrm>
            <a:custGeom>
              <a:avLst/>
              <a:gdLst>
                <a:gd name="connsiteX0" fmla="*/ 1055682 w 1055682"/>
                <a:gd name="connsiteY0" fmla="*/ 0 h 2111363"/>
                <a:gd name="connsiteX1" fmla="*/ 1055682 w 1055682"/>
                <a:gd name="connsiteY1" fmla="*/ 2111363 h 2111363"/>
                <a:gd name="connsiteX2" fmla="*/ 0 w 1055682"/>
                <a:gd name="connsiteY2" fmla="*/ 1055682 h 2111363"/>
                <a:gd name="connsiteX3" fmla="*/ 1055682 w 1055682"/>
                <a:gd name="connsiteY3" fmla="*/ 0 h 2111363"/>
              </a:gdLst>
              <a:ahLst/>
              <a:cxnLst>
                <a:cxn ang="0">
                  <a:pos x="connsiteX0" y="connsiteY0"/>
                </a:cxn>
                <a:cxn ang="0">
                  <a:pos x="connsiteX1" y="connsiteY1"/>
                </a:cxn>
                <a:cxn ang="0">
                  <a:pos x="connsiteX2" y="connsiteY2"/>
                </a:cxn>
                <a:cxn ang="0">
                  <a:pos x="connsiteX3" y="connsiteY3"/>
                </a:cxn>
              </a:cxnLst>
              <a:rect l="l" t="t" r="r" b="b"/>
              <a:pathLst>
                <a:path w="1055682" h="2111363">
                  <a:moveTo>
                    <a:pt x="1055682" y="0"/>
                  </a:moveTo>
                  <a:lnTo>
                    <a:pt x="1055682" y="2111363"/>
                  </a:lnTo>
                  <a:lnTo>
                    <a:pt x="0" y="1055682"/>
                  </a:lnTo>
                  <a:lnTo>
                    <a:pt x="105568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21" name="Freeform 20">
              <a:extLst>
                <a:ext uri="{C183D7F6-B498-43B3-948B-1728B52AA6E4}">
                  <adec:decorative xmlns:adec="http://schemas.microsoft.com/office/drawing/2017/decorative" val="1"/>
                </a:ext>
              </a:extLst>
            </p:cNvPr>
            <p:cNvSpPr/>
            <p:nvPr userDrawn="1"/>
          </p:nvSpPr>
          <p:spPr>
            <a:xfrm>
              <a:off x="7634724" y="3358628"/>
              <a:ext cx="4554101" cy="3499373"/>
            </a:xfrm>
            <a:custGeom>
              <a:avLst/>
              <a:gdLst>
                <a:gd name="connsiteX0" fmla="*/ 3499372 w 4554101"/>
                <a:gd name="connsiteY0" fmla="*/ 0 h 3499373"/>
                <a:gd name="connsiteX1" fmla="*/ 4554101 w 4554101"/>
                <a:gd name="connsiteY1" fmla="*/ 1054729 h 3499373"/>
                <a:gd name="connsiteX2" fmla="*/ 4554101 w 4554101"/>
                <a:gd name="connsiteY2" fmla="*/ 3499373 h 3499373"/>
                <a:gd name="connsiteX3" fmla="*/ 0 w 4554101"/>
                <a:gd name="connsiteY3" fmla="*/ 3499373 h 3499373"/>
                <a:gd name="connsiteX4" fmla="*/ 3499372 w 4554101"/>
                <a:gd name="connsiteY4" fmla="*/ 0 h 349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4101" h="3499373">
                  <a:moveTo>
                    <a:pt x="3499372" y="0"/>
                  </a:moveTo>
                  <a:lnTo>
                    <a:pt x="4554101" y="1054729"/>
                  </a:lnTo>
                  <a:lnTo>
                    <a:pt x="4554101" y="3499373"/>
                  </a:lnTo>
                  <a:lnTo>
                    <a:pt x="0" y="3499373"/>
                  </a:lnTo>
                  <a:lnTo>
                    <a:pt x="349937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25" name="Freeform 24">
              <a:extLst>
                <a:ext uri="{C183D7F6-B498-43B3-948B-1728B52AA6E4}">
                  <adec:decorative xmlns:adec="http://schemas.microsoft.com/office/drawing/2017/decorative" val="1"/>
                </a:ext>
              </a:extLst>
            </p:cNvPr>
            <p:cNvSpPr/>
            <p:nvPr userDrawn="1"/>
          </p:nvSpPr>
          <p:spPr>
            <a:xfrm>
              <a:off x="4552180" y="1818862"/>
              <a:ext cx="6585345" cy="5042313"/>
            </a:xfrm>
            <a:custGeom>
              <a:avLst/>
              <a:gdLst>
                <a:gd name="connsiteX0" fmla="*/ 5042312 w 6585345"/>
                <a:gd name="connsiteY0" fmla="*/ 0 h 5042313"/>
                <a:gd name="connsiteX1" fmla="*/ 6585345 w 6585345"/>
                <a:gd name="connsiteY1" fmla="*/ 1543033 h 5042313"/>
                <a:gd name="connsiteX2" fmla="*/ 3086066 w 6585345"/>
                <a:gd name="connsiteY2" fmla="*/ 5042313 h 5042313"/>
                <a:gd name="connsiteX3" fmla="*/ 0 w 6585345"/>
                <a:gd name="connsiteY3" fmla="*/ 5042313 h 5042313"/>
                <a:gd name="connsiteX4" fmla="*/ 5042312 w 6585345"/>
                <a:gd name="connsiteY4" fmla="*/ 0 h 504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5345" h="5042313">
                  <a:moveTo>
                    <a:pt x="5042312" y="0"/>
                  </a:moveTo>
                  <a:lnTo>
                    <a:pt x="6585345" y="1543033"/>
                  </a:lnTo>
                  <a:lnTo>
                    <a:pt x="3086066" y="5042313"/>
                  </a:lnTo>
                  <a:lnTo>
                    <a:pt x="0" y="5042313"/>
                  </a:lnTo>
                  <a:lnTo>
                    <a:pt x="504231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grpSp>
      <p:pic>
        <p:nvPicPr>
          <p:cNvPr id="7" name="Picture 6" descr="Logo: Kaiser Permanen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
        <p:nvSpPr>
          <p:cNvPr id="5" name="Footer Placeholder 4"/>
          <p:cNvSpPr>
            <a:spLocks noGrp="1"/>
          </p:cNvSpPr>
          <p:nvPr userDrawn="1">
            <p:ph type="ftr" sz="quarter" idx="11"/>
          </p:nvPr>
        </p:nvSpPr>
        <p:spPr/>
        <p:txBody>
          <a:bodyPr/>
          <a:lstStyle>
            <a:lvl1pPr>
              <a:defRPr>
                <a:solidFill>
                  <a:schemeClr val="tx1"/>
                </a:solidFill>
              </a:defRPr>
            </a:lvl1pPr>
          </a:lstStyle>
          <a:p>
            <a:r>
              <a:rPr lang="en-US" noProof="0" dirty="0"/>
              <a:t>© 20xx Permanente Medicine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9">
    <p:spTree>
      <p:nvGrpSpPr>
        <p:cNvPr id="1" name=""/>
        <p:cNvGrpSpPr/>
        <p:nvPr/>
      </p:nvGrpSpPr>
      <p:grpSpPr>
        <a:xfrm>
          <a:off x="0" y="0"/>
          <a:ext cx="0" cy="0"/>
          <a:chOff x="0" y="0"/>
          <a:chExt cx="0" cy="0"/>
        </a:xfrm>
      </p:grpSpPr>
      <p:sp>
        <p:nvSpPr>
          <p:cNvPr id="2" name="Title 1"/>
          <p:cNvSpPr>
            <a:spLocks noGrp="1"/>
          </p:cNvSpPr>
          <p:nvPr userDrawn="1">
            <p:ph type="title"/>
          </p:nvPr>
        </p:nvSpPr>
        <p:spPr>
          <a:xfrm>
            <a:off x="381000" y="2028481"/>
            <a:ext cx="5920648" cy="1286219"/>
          </a:xfrm>
        </p:spPr>
        <p:txBody>
          <a:bodyPr/>
          <a:lstStyle>
            <a:lvl1pPr>
              <a:defRPr>
                <a:solidFill>
                  <a:srgbClr val="FFCA3B"/>
                </a:solidFill>
              </a:defRPr>
            </a:lvl1pPr>
          </a:lstStyle>
          <a:p>
            <a:r>
              <a:rPr lang="en-US" noProof="0"/>
              <a:t>Click to edit Master title style</a:t>
            </a:r>
          </a:p>
        </p:txBody>
      </p:sp>
      <p:sp>
        <p:nvSpPr>
          <p:cNvPr id="14" name="Text Placeholder 5"/>
          <p:cNvSpPr>
            <a:spLocks noGrp="1"/>
          </p:cNvSpPr>
          <p:nvPr userDrawn="1">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Date Placeholder 3"/>
          <p:cNvSpPr>
            <a:spLocks noGrp="1"/>
          </p:cNvSpPr>
          <p:nvPr userDrawn="1">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grpSp>
        <p:nvGrpSpPr>
          <p:cNvPr id="30" name="Group 29">
            <a:extLst>
              <a:ext uri="{C183D7F6-B498-43B3-948B-1728B52AA6E4}">
                <adec:decorative xmlns:adec="http://schemas.microsoft.com/office/drawing/2017/decorative" val="1"/>
              </a:ext>
            </a:extLst>
          </p:cNvPr>
          <p:cNvGrpSpPr/>
          <p:nvPr userDrawn="1"/>
        </p:nvGrpSpPr>
        <p:grpSpPr>
          <a:xfrm>
            <a:off x="4569433" y="1818862"/>
            <a:ext cx="7636645" cy="5042313"/>
            <a:chOff x="4552180" y="1818862"/>
            <a:chExt cx="7636645" cy="5042313"/>
          </a:xfrm>
        </p:grpSpPr>
        <p:sp>
          <p:nvSpPr>
            <p:cNvPr id="12" name="Freeform 11">
              <a:extLst>
                <a:ext uri="{C183D7F6-B498-43B3-948B-1728B52AA6E4}">
                  <adec:decorative xmlns:adec="http://schemas.microsoft.com/office/drawing/2017/decorative" val="1"/>
                </a:ext>
              </a:extLst>
            </p:cNvPr>
            <p:cNvSpPr/>
            <p:nvPr userDrawn="1"/>
          </p:nvSpPr>
          <p:spPr>
            <a:xfrm>
              <a:off x="11133143" y="2309521"/>
              <a:ext cx="1055682" cy="2111363"/>
            </a:xfrm>
            <a:custGeom>
              <a:avLst/>
              <a:gdLst>
                <a:gd name="connsiteX0" fmla="*/ 1055682 w 1055682"/>
                <a:gd name="connsiteY0" fmla="*/ 0 h 2111363"/>
                <a:gd name="connsiteX1" fmla="*/ 1055682 w 1055682"/>
                <a:gd name="connsiteY1" fmla="*/ 2111363 h 2111363"/>
                <a:gd name="connsiteX2" fmla="*/ 0 w 1055682"/>
                <a:gd name="connsiteY2" fmla="*/ 1055682 h 2111363"/>
                <a:gd name="connsiteX3" fmla="*/ 1055682 w 1055682"/>
                <a:gd name="connsiteY3" fmla="*/ 0 h 2111363"/>
              </a:gdLst>
              <a:ahLst/>
              <a:cxnLst>
                <a:cxn ang="0">
                  <a:pos x="connsiteX0" y="connsiteY0"/>
                </a:cxn>
                <a:cxn ang="0">
                  <a:pos x="connsiteX1" y="connsiteY1"/>
                </a:cxn>
                <a:cxn ang="0">
                  <a:pos x="connsiteX2" y="connsiteY2"/>
                </a:cxn>
                <a:cxn ang="0">
                  <a:pos x="connsiteX3" y="connsiteY3"/>
                </a:cxn>
              </a:cxnLst>
              <a:rect l="l" t="t" r="r" b="b"/>
              <a:pathLst>
                <a:path w="1055682" h="2111363">
                  <a:moveTo>
                    <a:pt x="1055682" y="0"/>
                  </a:moveTo>
                  <a:lnTo>
                    <a:pt x="1055682" y="2111363"/>
                  </a:lnTo>
                  <a:lnTo>
                    <a:pt x="0" y="1055682"/>
                  </a:lnTo>
                  <a:lnTo>
                    <a:pt x="105568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21" name="Freeform 20">
              <a:extLst>
                <a:ext uri="{C183D7F6-B498-43B3-948B-1728B52AA6E4}">
                  <adec:decorative xmlns:adec="http://schemas.microsoft.com/office/drawing/2017/decorative" val="1"/>
                </a:ext>
              </a:extLst>
            </p:cNvPr>
            <p:cNvSpPr/>
            <p:nvPr userDrawn="1"/>
          </p:nvSpPr>
          <p:spPr>
            <a:xfrm>
              <a:off x="7634724" y="3358628"/>
              <a:ext cx="4554101" cy="3499373"/>
            </a:xfrm>
            <a:custGeom>
              <a:avLst/>
              <a:gdLst>
                <a:gd name="connsiteX0" fmla="*/ 3499372 w 4554101"/>
                <a:gd name="connsiteY0" fmla="*/ 0 h 3499373"/>
                <a:gd name="connsiteX1" fmla="*/ 4554101 w 4554101"/>
                <a:gd name="connsiteY1" fmla="*/ 1054729 h 3499373"/>
                <a:gd name="connsiteX2" fmla="*/ 4554101 w 4554101"/>
                <a:gd name="connsiteY2" fmla="*/ 3499373 h 3499373"/>
                <a:gd name="connsiteX3" fmla="*/ 0 w 4554101"/>
                <a:gd name="connsiteY3" fmla="*/ 3499373 h 3499373"/>
                <a:gd name="connsiteX4" fmla="*/ 3499372 w 4554101"/>
                <a:gd name="connsiteY4" fmla="*/ 0 h 349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4101" h="3499373">
                  <a:moveTo>
                    <a:pt x="3499372" y="0"/>
                  </a:moveTo>
                  <a:lnTo>
                    <a:pt x="4554101" y="1054729"/>
                  </a:lnTo>
                  <a:lnTo>
                    <a:pt x="4554101" y="3499373"/>
                  </a:lnTo>
                  <a:lnTo>
                    <a:pt x="0" y="3499373"/>
                  </a:lnTo>
                  <a:lnTo>
                    <a:pt x="3499372" y="0"/>
                  </a:lnTo>
                  <a:close/>
                </a:path>
              </a:pathLst>
            </a:custGeom>
            <a:solidFill>
              <a:srgbClr val="007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25" name="Freeform 24">
              <a:extLst>
                <a:ext uri="{C183D7F6-B498-43B3-948B-1728B52AA6E4}">
                  <adec:decorative xmlns:adec="http://schemas.microsoft.com/office/drawing/2017/decorative" val="1"/>
                </a:ext>
              </a:extLst>
            </p:cNvPr>
            <p:cNvSpPr/>
            <p:nvPr userDrawn="1"/>
          </p:nvSpPr>
          <p:spPr>
            <a:xfrm>
              <a:off x="4552180" y="1818862"/>
              <a:ext cx="6585345" cy="5042313"/>
            </a:xfrm>
            <a:custGeom>
              <a:avLst/>
              <a:gdLst>
                <a:gd name="connsiteX0" fmla="*/ 5042312 w 6585345"/>
                <a:gd name="connsiteY0" fmla="*/ 0 h 5042313"/>
                <a:gd name="connsiteX1" fmla="*/ 6585345 w 6585345"/>
                <a:gd name="connsiteY1" fmla="*/ 1543033 h 5042313"/>
                <a:gd name="connsiteX2" fmla="*/ 3086066 w 6585345"/>
                <a:gd name="connsiteY2" fmla="*/ 5042313 h 5042313"/>
                <a:gd name="connsiteX3" fmla="*/ 0 w 6585345"/>
                <a:gd name="connsiteY3" fmla="*/ 5042313 h 5042313"/>
                <a:gd name="connsiteX4" fmla="*/ 5042312 w 6585345"/>
                <a:gd name="connsiteY4" fmla="*/ 0 h 504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5345" h="5042313">
                  <a:moveTo>
                    <a:pt x="5042312" y="0"/>
                  </a:moveTo>
                  <a:lnTo>
                    <a:pt x="6585345" y="1543033"/>
                  </a:lnTo>
                  <a:lnTo>
                    <a:pt x="3086066" y="5042313"/>
                  </a:lnTo>
                  <a:lnTo>
                    <a:pt x="0" y="5042313"/>
                  </a:lnTo>
                  <a:lnTo>
                    <a:pt x="5042312" y="0"/>
                  </a:lnTo>
                  <a:close/>
                </a:path>
              </a:pathLst>
            </a:custGeom>
            <a:solidFill>
              <a:srgbClr val="E2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grpSp>
      <p:pic>
        <p:nvPicPr>
          <p:cNvPr id="7" name="Picture 6" descr="Logo: Kaiser Permanen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
        <p:nvSpPr>
          <p:cNvPr id="5" name="Footer Placeholder 4"/>
          <p:cNvSpPr>
            <a:spLocks noGrp="1"/>
          </p:cNvSpPr>
          <p:nvPr userDrawn="1">
            <p:ph type="ftr" sz="quarter" idx="11"/>
          </p:nvPr>
        </p:nvSpPr>
        <p:spPr/>
        <p:txBody>
          <a:bodyPr/>
          <a:lstStyle>
            <a:lvl1pPr>
              <a:defRPr>
                <a:solidFill>
                  <a:schemeClr val="tx1"/>
                </a:solidFill>
              </a:defRPr>
            </a:lvl1pPr>
          </a:lstStyle>
          <a:p>
            <a:r>
              <a:rPr lang="en-US" noProof="0" dirty="0"/>
              <a:t>© 20xx Permanente Medicine</a:t>
            </a:r>
          </a:p>
        </p:txBody>
      </p:sp>
    </p:spTree>
    <p:extLst>
      <p:ext uri="{BB962C8B-B14F-4D97-AF65-F5344CB8AC3E}">
        <p14:creationId xmlns:p14="http://schemas.microsoft.com/office/powerpoint/2010/main" val="3635024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10">
    <p:bg>
      <p:bgPr>
        <a:gradFill>
          <a:gsLst>
            <a:gs pos="0">
              <a:schemeClr val="tx2">
                <a:lumMod val="15000"/>
                <a:lumOff val="85000"/>
              </a:schemeClr>
            </a:gs>
            <a:gs pos="49000">
              <a:srgbClr val="0076B6"/>
            </a:gs>
            <a:gs pos="75000">
              <a:srgbClr val="583985"/>
            </a:gs>
          </a:gsLst>
          <a:lin ang="2700000" scaled="0"/>
        </a:gradFill>
        <a:effectLst/>
      </p:bgPr>
    </p:bg>
    <p:spTree>
      <p:nvGrpSpPr>
        <p:cNvPr id="1" name=""/>
        <p:cNvGrpSpPr/>
        <p:nvPr/>
      </p:nvGrpSpPr>
      <p:grpSpPr>
        <a:xfrm>
          <a:off x="0" y="0"/>
          <a:ext cx="0" cy="0"/>
          <a:chOff x="0" y="0"/>
          <a:chExt cx="0" cy="0"/>
        </a:xfrm>
      </p:grpSpPr>
      <p:pic>
        <p:nvPicPr>
          <p:cNvPr id="4" name="Picture 3" descr="Logo: Permanente Medicine">
            <a:extLst>
              <a:ext uri="{FF2B5EF4-FFF2-40B4-BE49-F238E27FC236}">
                <a16:creationId xmlns:a16="http://schemas.microsoft.com/office/drawing/2014/main" id="{CD652B87-60FE-4F86-3E99-5D61F382AF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flipV="1">
            <a:off x="381000" y="444507"/>
            <a:ext cx="2406173" cy="161910"/>
          </a:xfrm>
          <a:prstGeom prst="rect">
            <a:avLst/>
          </a:prstGeom>
        </p:spPr>
      </p:pic>
      <p:pic>
        <p:nvPicPr>
          <p:cNvPr id="3" name="Picture 2">
            <a:extLst>
              <a:ext uri="{FF2B5EF4-FFF2-40B4-BE49-F238E27FC236}">
                <a16:creationId xmlns:a16="http://schemas.microsoft.com/office/drawing/2014/main" id="{5149ACE4-A410-FAF3-545A-60CCDCEAC1D0}"/>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t="-352" r="17854" b="-370"/>
          <a:stretch/>
        </p:blipFill>
        <p:spPr>
          <a:xfrm flipH="1">
            <a:off x="0" y="975044"/>
            <a:ext cx="4164218" cy="5140006"/>
          </a:xfrm>
          <a:prstGeom prst="rect">
            <a:avLst/>
          </a:prstGeom>
        </p:spPr>
      </p:pic>
      <p:sp>
        <p:nvSpPr>
          <p:cNvPr id="8" name="Title 1">
            <a:extLst>
              <a:ext uri="{FF2B5EF4-FFF2-40B4-BE49-F238E27FC236}">
                <a16:creationId xmlns:a16="http://schemas.microsoft.com/office/drawing/2014/main" id="{BFAA7A9E-842B-F1FB-E315-07D99A9F8BFE}"/>
              </a:ext>
            </a:extLst>
          </p:cNvPr>
          <p:cNvSpPr>
            <a:spLocks noGrp="1"/>
          </p:cNvSpPr>
          <p:nvPr>
            <p:ph type="title"/>
          </p:nvPr>
        </p:nvSpPr>
        <p:spPr>
          <a:xfrm>
            <a:off x="4763429" y="1971331"/>
            <a:ext cx="4565574" cy="1286219"/>
          </a:xfrm>
        </p:spPr>
        <p:txBody>
          <a:bodyPr/>
          <a:lstStyle>
            <a:lvl1pPr>
              <a:defRPr>
                <a:solidFill>
                  <a:srgbClr val="FEC941"/>
                </a:solidFill>
              </a:defRPr>
            </a:lvl1pPr>
          </a:lstStyle>
          <a:p>
            <a:r>
              <a:rPr lang="en-US" noProof="0"/>
              <a:t>Click to edit Master title style</a:t>
            </a:r>
          </a:p>
        </p:txBody>
      </p:sp>
      <p:sp>
        <p:nvSpPr>
          <p:cNvPr id="9" name="Text Placeholder 5">
            <a:extLst>
              <a:ext uri="{FF2B5EF4-FFF2-40B4-BE49-F238E27FC236}">
                <a16:creationId xmlns:a16="http://schemas.microsoft.com/office/drawing/2014/main" id="{DD606F70-E2EE-DD73-6DB7-661019F3B685}"/>
              </a:ext>
            </a:extLst>
          </p:cNvPr>
          <p:cNvSpPr>
            <a:spLocks noGrp="1"/>
          </p:cNvSpPr>
          <p:nvPr>
            <p:ph type="body" sz="quarter" idx="12"/>
          </p:nvPr>
        </p:nvSpPr>
        <p:spPr>
          <a:xfrm>
            <a:off x="4763429" y="381000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Date Placeholder 3"/>
          <p:cNvSpPr>
            <a:spLocks noGrp="1"/>
          </p:cNvSpPr>
          <p:nvPr userDrawn="1">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sp>
        <p:nvSpPr>
          <p:cNvPr id="5" name="Footer Placeholder 4"/>
          <p:cNvSpPr>
            <a:spLocks noGrp="1"/>
          </p:cNvSpPr>
          <p:nvPr userDrawn="1">
            <p:ph type="ftr" sz="quarter" idx="11"/>
          </p:nvPr>
        </p:nvSpPr>
        <p:spPr/>
        <p:txBody>
          <a:bodyPr/>
          <a:lstStyle>
            <a:lvl1pPr>
              <a:defRPr>
                <a:solidFill>
                  <a:schemeClr val="tx1"/>
                </a:solidFill>
              </a:defRPr>
            </a:lvl1pPr>
          </a:lstStyle>
          <a:p>
            <a:r>
              <a:rPr lang="en-US" noProof="0" dirty="0"/>
              <a:t>© 20xx Permanente Medicine</a:t>
            </a:r>
          </a:p>
        </p:txBody>
      </p:sp>
      <p:pic>
        <p:nvPicPr>
          <p:cNvPr id="7" name="Picture 6" descr="Logo: Kaiser Permanen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Tree>
    <p:extLst>
      <p:ext uri="{BB962C8B-B14F-4D97-AF65-F5344CB8AC3E}">
        <p14:creationId xmlns:p14="http://schemas.microsoft.com/office/powerpoint/2010/main" val="3185746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Column Content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A900D519-AC33-D248-AB43-8BFF131A704A}"/>
              </a:ext>
              <a:ext uri="{C183D7F6-B498-43B3-948B-1728B52AA6E4}">
                <adec:decorative xmlns:adec="http://schemas.microsoft.com/office/drawing/2017/decorative" val="1"/>
              </a:ext>
            </a:extLst>
          </p:cNvPr>
          <p:cNvSpPr/>
          <p:nvPr userDrawn="1"/>
        </p:nvSpPr>
        <p:spPr>
          <a:xfrm>
            <a:off x="9634955" y="0"/>
            <a:ext cx="2557045" cy="405062"/>
          </a:xfrm>
          <a:custGeom>
            <a:avLst/>
            <a:gdLst>
              <a:gd name="connsiteX0" fmla="*/ 407877 w 2557045"/>
              <a:gd name="connsiteY0" fmla="*/ 0 h 405062"/>
              <a:gd name="connsiteX1" fmla="*/ 2557045 w 2557045"/>
              <a:gd name="connsiteY1" fmla="*/ 0 h 405062"/>
              <a:gd name="connsiteX2" fmla="*/ 2557045 w 2557045"/>
              <a:gd name="connsiteY2" fmla="*/ 405062 h 405062"/>
              <a:gd name="connsiteX3" fmla="*/ 0 w 2557045"/>
              <a:gd name="connsiteY3" fmla="*/ 405062 h 405062"/>
              <a:gd name="connsiteX4" fmla="*/ 407877 w 2557045"/>
              <a:gd name="connsiteY4" fmla="*/ 0 h 405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045" h="405062">
                <a:moveTo>
                  <a:pt x="407877" y="0"/>
                </a:moveTo>
                <a:lnTo>
                  <a:pt x="2557045" y="0"/>
                </a:lnTo>
                <a:lnTo>
                  <a:pt x="2557045" y="405062"/>
                </a:lnTo>
                <a:lnTo>
                  <a:pt x="0" y="405062"/>
                </a:lnTo>
                <a:lnTo>
                  <a:pt x="407877" y="0"/>
                </a:lnTo>
                <a:close/>
              </a:path>
            </a:pathLst>
          </a:custGeom>
          <a:solidFill>
            <a:srgbClr val="7BD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33160" y="1481137"/>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Freeform 10">
            <a:extLst>
              <a:ext uri="{FF2B5EF4-FFF2-40B4-BE49-F238E27FC236}">
                <a16:creationId xmlns:a16="http://schemas.microsoft.com/office/drawing/2014/main" id="{F2D46D76-2C26-0140-85DC-BBD48EF26F13}"/>
              </a:ext>
              <a:ext uri="{C183D7F6-B498-43B3-948B-1728B52AA6E4}">
                <adec:decorative xmlns:adec="http://schemas.microsoft.com/office/drawing/2017/decorative" val="1"/>
              </a:ext>
            </a:extLst>
          </p:cNvPr>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Slide Number Placeholder 5">
            <a:extLst>
              <a:ext uri="{FF2B5EF4-FFF2-40B4-BE49-F238E27FC236}">
                <a16:creationId xmlns:a16="http://schemas.microsoft.com/office/drawing/2014/main" id="{C3C18844-DE23-DE4B-A09D-F83F23A12F8B}"/>
              </a:ext>
            </a:extLst>
          </p:cNvPr>
          <p:cNvSpPr>
            <a:spLocks noGrp="1"/>
          </p:cNvSpPr>
          <p:nvPr>
            <p:ph type="sldNum" sz="quarter" idx="12"/>
          </p:nvPr>
        </p:nvSpPr>
        <p:spPr>
          <a:xfrm>
            <a:off x="381000" y="6457950"/>
            <a:ext cx="228600" cy="228600"/>
          </a:xfrm>
        </p:spPr>
        <p:txBody>
          <a:bodyPr/>
          <a:lstStyle>
            <a:lvl1pPr>
              <a:defRPr>
                <a:solidFill>
                  <a:schemeClr val="bg1"/>
                </a:solidFill>
              </a:defRPr>
            </a:lvl1pPr>
          </a:lstStyle>
          <a:p>
            <a:fld id="{06B54077-DDC4-8645-A9B4-3523D661A7EA}" type="slidenum">
              <a:rPr lang="en-US" noProof="0" smtClean="0"/>
              <a:pPr/>
              <a:t>‹#›</a:t>
            </a:fld>
            <a:endParaRPr lang="en-US" noProof="0"/>
          </a:p>
        </p:txBody>
      </p:sp>
      <p:sp>
        <p:nvSpPr>
          <p:cNvPr id="14" name="Footer Placeholder 4">
            <a:extLst>
              <a:ext uri="{FF2B5EF4-FFF2-40B4-BE49-F238E27FC236}">
                <a16:creationId xmlns:a16="http://schemas.microsoft.com/office/drawing/2014/main" id="{FAAA13E1-F7FB-E94B-A5C8-0E46166BB8DB}"/>
              </a:ext>
            </a:extLst>
          </p:cNvPr>
          <p:cNvSpPr>
            <a:spLocks noGrp="1"/>
          </p:cNvSpPr>
          <p:nvPr>
            <p:ph type="ftr" sz="quarter" idx="11"/>
          </p:nvPr>
        </p:nvSpPr>
        <p:spPr>
          <a:xfrm>
            <a:off x="649225" y="6457950"/>
            <a:ext cx="2880360" cy="228600"/>
          </a:xfrm>
        </p:spPr>
        <p:txBody>
          <a:bodyPr/>
          <a:lstStyle>
            <a:lvl1pPr>
              <a:defRPr>
                <a:solidFill>
                  <a:schemeClr val="bg1">
                    <a:lumMod val="95000"/>
                  </a:schemeClr>
                </a:solidFill>
              </a:defRPr>
            </a:lvl1pPr>
          </a:lstStyle>
          <a:p>
            <a:r>
              <a:rPr lang="en-US" noProof="0"/>
              <a:t>© Permanente Medicine</a:t>
            </a:r>
          </a:p>
        </p:txBody>
      </p:sp>
    </p:spTree>
    <p:extLst>
      <p:ext uri="{BB962C8B-B14F-4D97-AF65-F5344CB8AC3E}">
        <p14:creationId xmlns:p14="http://schemas.microsoft.com/office/powerpoint/2010/main" val="3225224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11">
    <p:bg>
      <p:bgPr>
        <a:gradFill>
          <a:gsLst>
            <a:gs pos="45000">
              <a:srgbClr val="009CBD"/>
            </a:gs>
            <a:gs pos="17000">
              <a:srgbClr val="003B71"/>
            </a:gs>
            <a:gs pos="75000">
              <a:srgbClr val="846EAD"/>
            </a:gs>
          </a:gsLst>
          <a:lin ang="27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26E856-4F1D-48B4-84E0-3EE438E2FE9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5439" r="58345" b="1"/>
          <a:stretch/>
        </p:blipFill>
        <p:spPr>
          <a:xfrm>
            <a:off x="9155875" y="0"/>
            <a:ext cx="3036125" cy="5115292"/>
          </a:xfrm>
          <a:prstGeom prst="rect">
            <a:avLst/>
          </a:prstGeom>
        </p:spPr>
      </p:pic>
      <p:pic>
        <p:nvPicPr>
          <p:cNvPr id="9" name="Picture 8">
            <a:extLst>
              <a:ext uri="{FF2B5EF4-FFF2-40B4-BE49-F238E27FC236}">
                <a16:creationId xmlns:a16="http://schemas.microsoft.com/office/drawing/2014/main" id="{29292208-9B37-B398-0184-FE80BD9F9534}"/>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4047" t="1" b="-3652"/>
          <a:stretch/>
        </p:blipFill>
        <p:spPr>
          <a:xfrm>
            <a:off x="0" y="2028481"/>
            <a:ext cx="3581152" cy="5192320"/>
          </a:xfrm>
          <a:prstGeom prst="rect">
            <a:avLst/>
          </a:prstGeom>
        </p:spPr>
      </p:pic>
      <p:sp>
        <p:nvSpPr>
          <p:cNvPr id="3" name="Title 1">
            <a:extLst>
              <a:ext uri="{FF2B5EF4-FFF2-40B4-BE49-F238E27FC236}">
                <a16:creationId xmlns:a16="http://schemas.microsoft.com/office/drawing/2014/main" id="{CA8AB7AC-A3F6-366B-B25A-74387157D1C9}"/>
              </a:ext>
            </a:extLst>
          </p:cNvPr>
          <p:cNvSpPr>
            <a:spLocks noGrp="1"/>
          </p:cNvSpPr>
          <p:nvPr>
            <p:ph type="title"/>
          </p:nvPr>
        </p:nvSpPr>
        <p:spPr>
          <a:xfrm>
            <a:off x="3962152" y="2028481"/>
            <a:ext cx="4565574" cy="1286219"/>
          </a:xfrm>
        </p:spPr>
        <p:txBody>
          <a:bodyPr/>
          <a:lstStyle>
            <a:lvl1pPr>
              <a:defRPr>
                <a:solidFill>
                  <a:srgbClr val="FEC941"/>
                </a:solidFill>
              </a:defRPr>
            </a:lvl1pPr>
          </a:lstStyle>
          <a:p>
            <a:r>
              <a:rPr lang="en-US" noProof="0"/>
              <a:t>Click to edit Master title style</a:t>
            </a:r>
          </a:p>
        </p:txBody>
      </p:sp>
      <p:sp>
        <p:nvSpPr>
          <p:cNvPr id="10" name="Text Placeholder 5">
            <a:extLst>
              <a:ext uri="{FF2B5EF4-FFF2-40B4-BE49-F238E27FC236}">
                <a16:creationId xmlns:a16="http://schemas.microsoft.com/office/drawing/2014/main" id="{4710FDF4-492A-468A-64CE-634188733584}"/>
              </a:ext>
            </a:extLst>
          </p:cNvPr>
          <p:cNvSpPr>
            <a:spLocks noGrp="1"/>
          </p:cNvSpPr>
          <p:nvPr>
            <p:ph type="body" sz="quarter" idx="12"/>
          </p:nvPr>
        </p:nvSpPr>
        <p:spPr>
          <a:xfrm>
            <a:off x="3962152"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Date Placeholder 3"/>
          <p:cNvSpPr>
            <a:spLocks noGrp="1"/>
          </p:cNvSpPr>
          <p:nvPr userDrawn="1">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sp>
        <p:nvSpPr>
          <p:cNvPr id="5" name="Footer Placeholder 4"/>
          <p:cNvSpPr>
            <a:spLocks noGrp="1"/>
          </p:cNvSpPr>
          <p:nvPr userDrawn="1">
            <p:ph type="ftr" sz="quarter" idx="11"/>
          </p:nvPr>
        </p:nvSpPr>
        <p:spPr/>
        <p:txBody>
          <a:bodyPr/>
          <a:lstStyle>
            <a:lvl1pPr>
              <a:defRPr>
                <a:solidFill>
                  <a:schemeClr val="tx1"/>
                </a:solidFill>
              </a:defRPr>
            </a:lvl1pPr>
          </a:lstStyle>
          <a:p>
            <a:r>
              <a:rPr lang="en-US" noProof="0" dirty="0"/>
              <a:t>© 20xx Permanente Medicine</a:t>
            </a:r>
          </a:p>
        </p:txBody>
      </p:sp>
      <p:pic>
        <p:nvPicPr>
          <p:cNvPr id="7" name="Picture 6" descr="Logo: Kaiser Permanen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Tree>
    <p:extLst>
      <p:ext uri="{BB962C8B-B14F-4D97-AF65-F5344CB8AC3E}">
        <p14:creationId xmlns:p14="http://schemas.microsoft.com/office/powerpoint/2010/main" val="4008402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1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625381"/>
            <a:ext cx="6451600" cy="1489419"/>
          </a:xfrm>
        </p:spPr>
        <p:txBody>
          <a:bodyPr anchor="t" anchorCtr="0"/>
          <a:lstStyle>
            <a:lvl1pPr>
              <a:defRPr>
                <a:solidFill>
                  <a:schemeClr val="tx1"/>
                </a:solidFill>
              </a:defRPr>
            </a:lvl1pPr>
          </a:lstStyle>
          <a:p>
            <a:r>
              <a:rPr lang="en-US" noProof="0"/>
              <a:t>Click to edit Master title style</a:t>
            </a:r>
          </a:p>
        </p:txBody>
      </p:sp>
      <p:sp>
        <p:nvSpPr>
          <p:cNvPr id="3" name="Footer Placeholder 2"/>
          <p:cNvSpPr>
            <a:spLocks noGrp="1"/>
          </p:cNvSpPr>
          <p:nvPr>
            <p:ph type="ftr" sz="quarter" idx="10"/>
          </p:nvPr>
        </p:nvSpPr>
        <p:spPr/>
        <p:txBody>
          <a:bodyPr/>
          <a:lstStyle/>
          <a:p>
            <a:r>
              <a:rPr lang="en-US" noProof="0" dirty="0"/>
              <a:t>© 20xx Permanente Medicine</a:t>
            </a:r>
          </a:p>
        </p:txBody>
      </p:sp>
      <p:pic>
        <p:nvPicPr>
          <p:cNvPr id="6" name="Picture 5" descr="Logo: Kaiser Permanen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2525" y="6355449"/>
            <a:ext cx="1867514" cy="235851"/>
          </a:xfrm>
          <a:prstGeom prst="rect">
            <a:avLst/>
          </a:prstGeom>
        </p:spPr>
      </p:pic>
      <p:pic>
        <p:nvPicPr>
          <p:cNvPr id="5" name="Picture 4" descr="Logo: Permanente Medicine">
            <a:extLst>
              <a:ext uri="{FF2B5EF4-FFF2-40B4-BE49-F238E27FC236}">
                <a16:creationId xmlns:a16="http://schemas.microsoft.com/office/drawing/2014/main" id="{AD45F503-C659-1BAF-D68B-2218ECA1B86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0800000" flipH="1" flipV="1">
            <a:off x="381000" y="444507"/>
            <a:ext cx="2406173" cy="161910"/>
          </a:xfrm>
          <a:prstGeom prst="rect">
            <a:avLst/>
          </a:prstGeom>
        </p:spPr>
      </p:pic>
    </p:spTree>
    <p:extLst>
      <p:ext uri="{BB962C8B-B14F-4D97-AF65-F5344CB8AC3E}">
        <p14:creationId xmlns:p14="http://schemas.microsoft.com/office/powerpoint/2010/main" val="182161404"/>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ight-Color Titl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Picture Placeholder 23"/>
          <p:cNvSpPr>
            <a:spLocks noGrp="1"/>
          </p:cNvSpPr>
          <p:nvPr>
            <p:ph type="pic" sz="quarter" idx="13"/>
          </p:nvPr>
        </p:nvSpPr>
        <p:spPr>
          <a:xfrm>
            <a:off x="3061319" y="0"/>
            <a:ext cx="9137152" cy="6163505"/>
          </a:xfrm>
          <a:custGeom>
            <a:avLst/>
            <a:gdLst>
              <a:gd name="connsiteX0" fmla="*/ 0 w 9775825"/>
              <a:gd name="connsiteY0" fmla="*/ 0 h 6858000"/>
              <a:gd name="connsiteX1" fmla="*/ 9775825 w 9775825"/>
              <a:gd name="connsiteY1" fmla="*/ 0 h 6858000"/>
              <a:gd name="connsiteX2" fmla="*/ 9775825 w 9775825"/>
              <a:gd name="connsiteY2" fmla="*/ 6858000 h 6858000"/>
              <a:gd name="connsiteX3" fmla="*/ 0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59218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4425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7600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362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9124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7592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970215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3173 w 9775825"/>
              <a:gd name="connsiteY2" fmla="*/ 3980263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120030 w 9775825"/>
              <a:gd name="connsiteY2" fmla="*/ 4662434 h 6858000"/>
              <a:gd name="connsiteX3" fmla="*/ 6874329 w 9775825"/>
              <a:gd name="connsiteY3" fmla="*/ 6858000 h 6858000"/>
              <a:gd name="connsiteX4" fmla="*/ 0 w 9775825"/>
              <a:gd name="connsiteY4" fmla="*/ 0 h 6858000"/>
              <a:gd name="connsiteX0" fmla="*/ 0 w 9120387"/>
              <a:gd name="connsiteY0" fmla="*/ 0 h 6858000"/>
              <a:gd name="connsiteX1" fmla="*/ 9093654 w 9120387"/>
              <a:gd name="connsiteY1" fmla="*/ 14515 h 6858000"/>
              <a:gd name="connsiteX2" fmla="*/ 9120030 w 9120387"/>
              <a:gd name="connsiteY2" fmla="*/ 4662434 h 6858000"/>
              <a:gd name="connsiteX3" fmla="*/ 6874329 w 9120387"/>
              <a:gd name="connsiteY3" fmla="*/ 6858000 h 6858000"/>
              <a:gd name="connsiteX4" fmla="*/ 0 w 9120387"/>
              <a:gd name="connsiteY4" fmla="*/ 0 h 6858000"/>
              <a:gd name="connsiteX0" fmla="*/ 0 w 9120742"/>
              <a:gd name="connsiteY0" fmla="*/ 0 h 6858000"/>
              <a:gd name="connsiteX1" fmla="*/ 9112315 w 9120742"/>
              <a:gd name="connsiteY1" fmla="*/ 23845 h 6858000"/>
              <a:gd name="connsiteX2" fmla="*/ 9120030 w 9120742"/>
              <a:gd name="connsiteY2" fmla="*/ 4662434 h 6858000"/>
              <a:gd name="connsiteX3" fmla="*/ 6874329 w 9120742"/>
              <a:gd name="connsiteY3" fmla="*/ 6858000 h 6858000"/>
              <a:gd name="connsiteX4" fmla="*/ 0 w 9120742"/>
              <a:gd name="connsiteY4" fmla="*/ 0 h 6858000"/>
              <a:gd name="connsiteX0" fmla="*/ 0 w 9130976"/>
              <a:gd name="connsiteY0" fmla="*/ 0 h 6858000"/>
              <a:gd name="connsiteX1" fmla="*/ 9130976 w 9130976"/>
              <a:gd name="connsiteY1" fmla="*/ 5183 h 6858000"/>
              <a:gd name="connsiteX2" fmla="*/ 9120030 w 9130976"/>
              <a:gd name="connsiteY2" fmla="*/ 4662434 h 6858000"/>
              <a:gd name="connsiteX3" fmla="*/ 6874329 w 9130976"/>
              <a:gd name="connsiteY3" fmla="*/ 6858000 h 6858000"/>
              <a:gd name="connsiteX4" fmla="*/ 0 w 9130976"/>
              <a:gd name="connsiteY4" fmla="*/ 0 h 6858000"/>
              <a:gd name="connsiteX0" fmla="*/ 0 w 9140306"/>
              <a:gd name="connsiteY0" fmla="*/ 4147 h 6862147"/>
              <a:gd name="connsiteX1" fmla="*/ 9140306 w 9140306"/>
              <a:gd name="connsiteY1" fmla="*/ 0 h 6862147"/>
              <a:gd name="connsiteX2" fmla="*/ 9120030 w 9140306"/>
              <a:gd name="connsiteY2" fmla="*/ 4666581 h 6862147"/>
              <a:gd name="connsiteX3" fmla="*/ 6874329 w 9140306"/>
              <a:gd name="connsiteY3" fmla="*/ 6862147 h 6862147"/>
              <a:gd name="connsiteX4" fmla="*/ 0 w 9140306"/>
              <a:gd name="connsiteY4" fmla="*/ 4147 h 6862147"/>
              <a:gd name="connsiteX0" fmla="*/ 0 w 9121645"/>
              <a:gd name="connsiteY0" fmla="*/ 0 h 6858000"/>
              <a:gd name="connsiteX1" fmla="*/ 9121645 w 9121645"/>
              <a:gd name="connsiteY1" fmla="*/ 5183 h 6858000"/>
              <a:gd name="connsiteX2" fmla="*/ 9120030 w 9121645"/>
              <a:gd name="connsiteY2" fmla="*/ 4662434 h 6858000"/>
              <a:gd name="connsiteX3" fmla="*/ 6874329 w 9121645"/>
              <a:gd name="connsiteY3" fmla="*/ 6858000 h 6858000"/>
              <a:gd name="connsiteX4" fmla="*/ 0 w 9121645"/>
              <a:gd name="connsiteY4" fmla="*/ 0 h 6858000"/>
              <a:gd name="connsiteX0" fmla="*/ 0 w 9124497"/>
              <a:gd name="connsiteY0" fmla="*/ 0 h 6858000"/>
              <a:gd name="connsiteX1" fmla="*/ 9121645 w 9124497"/>
              <a:gd name="connsiteY1" fmla="*/ 5183 h 6858000"/>
              <a:gd name="connsiteX2" fmla="*/ 9120030 w 9124497"/>
              <a:gd name="connsiteY2" fmla="*/ 4662434 h 6858000"/>
              <a:gd name="connsiteX3" fmla="*/ 6874329 w 9124497"/>
              <a:gd name="connsiteY3" fmla="*/ 6858000 h 6858000"/>
              <a:gd name="connsiteX4" fmla="*/ 0 w 9124497"/>
              <a:gd name="connsiteY4" fmla="*/ 0 h 6858000"/>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6883"/>
              <a:gd name="connsiteY0" fmla="*/ 4148 h 6862148"/>
              <a:gd name="connsiteX1" fmla="*/ 9121645 w 9136883"/>
              <a:gd name="connsiteY1" fmla="*/ 0 h 6862148"/>
              <a:gd name="connsiteX2" fmla="*/ 9120030 w 9136883"/>
              <a:gd name="connsiteY2" fmla="*/ 4666582 h 6862148"/>
              <a:gd name="connsiteX3" fmla="*/ 6874329 w 9136883"/>
              <a:gd name="connsiteY3" fmla="*/ 6862148 h 6862148"/>
              <a:gd name="connsiteX4" fmla="*/ 0 w 9136883"/>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5378"/>
              <a:gd name="connsiteY0" fmla="*/ 4148 h 6862148"/>
              <a:gd name="connsiteX1" fmla="*/ 9134345 w 9135378"/>
              <a:gd name="connsiteY1" fmla="*/ 0 h 6862148"/>
              <a:gd name="connsiteX2" fmla="*/ 9120030 w 9135378"/>
              <a:gd name="connsiteY2" fmla="*/ 4666582 h 6862148"/>
              <a:gd name="connsiteX3" fmla="*/ 6874329 w 9135378"/>
              <a:gd name="connsiteY3" fmla="*/ 6862148 h 6862148"/>
              <a:gd name="connsiteX4" fmla="*/ 0 w 9135378"/>
              <a:gd name="connsiteY4" fmla="*/ 4148 h 6862148"/>
              <a:gd name="connsiteX0" fmla="*/ 0 w 9123789"/>
              <a:gd name="connsiteY0" fmla="*/ 0 h 6858000"/>
              <a:gd name="connsiteX1" fmla="*/ 9120490 w 9123789"/>
              <a:gd name="connsiteY1" fmla="*/ 9707 h 6858000"/>
              <a:gd name="connsiteX2" fmla="*/ 9120030 w 9123789"/>
              <a:gd name="connsiteY2" fmla="*/ 4662434 h 6858000"/>
              <a:gd name="connsiteX3" fmla="*/ 6874329 w 9123789"/>
              <a:gd name="connsiteY3" fmla="*/ 6858000 h 6858000"/>
              <a:gd name="connsiteX4" fmla="*/ 0 w 9123789"/>
              <a:gd name="connsiteY4" fmla="*/ 0 h 6858000"/>
              <a:gd name="connsiteX0" fmla="*/ 0 w 9148796"/>
              <a:gd name="connsiteY0" fmla="*/ 4148 h 6862148"/>
              <a:gd name="connsiteX1" fmla="*/ 9148199 w 9148796"/>
              <a:gd name="connsiteY1" fmla="*/ 0 h 6862148"/>
              <a:gd name="connsiteX2" fmla="*/ 9120030 w 9148796"/>
              <a:gd name="connsiteY2" fmla="*/ 4666582 h 6862148"/>
              <a:gd name="connsiteX3" fmla="*/ 6874329 w 9148796"/>
              <a:gd name="connsiteY3" fmla="*/ 6862148 h 6862148"/>
              <a:gd name="connsiteX4" fmla="*/ 0 w 9148796"/>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8578"/>
              <a:gd name="connsiteY0" fmla="*/ 4148 h 6862148"/>
              <a:gd name="connsiteX1" fmla="*/ 9148199 w 9148578"/>
              <a:gd name="connsiteY1" fmla="*/ 0 h 6862148"/>
              <a:gd name="connsiteX2" fmla="*/ 9101244 w 9148578"/>
              <a:gd name="connsiteY2" fmla="*/ 4656015 h 6862148"/>
              <a:gd name="connsiteX3" fmla="*/ 6874329 w 9148578"/>
              <a:gd name="connsiteY3" fmla="*/ 6862148 h 6862148"/>
              <a:gd name="connsiteX4" fmla="*/ 0 w 9148578"/>
              <a:gd name="connsiteY4" fmla="*/ 4148 h 6862148"/>
              <a:gd name="connsiteX0" fmla="*/ 0 w 9102022"/>
              <a:gd name="connsiteY0" fmla="*/ 0 h 6858000"/>
              <a:gd name="connsiteX1" fmla="*/ 9086206 w 9102022"/>
              <a:gd name="connsiteY1" fmla="*/ 11351 h 6858000"/>
              <a:gd name="connsiteX2" fmla="*/ 9101244 w 9102022"/>
              <a:gd name="connsiteY2" fmla="*/ 4651867 h 6858000"/>
              <a:gd name="connsiteX3" fmla="*/ 6874329 w 9102022"/>
              <a:gd name="connsiteY3" fmla="*/ 6858000 h 6858000"/>
              <a:gd name="connsiteX4" fmla="*/ 0 w 9102022"/>
              <a:gd name="connsiteY4" fmla="*/ 0 h 6858000"/>
              <a:gd name="connsiteX0" fmla="*/ 0 w 9105003"/>
              <a:gd name="connsiteY0" fmla="*/ 0 h 6858000"/>
              <a:gd name="connsiteX1" fmla="*/ 9101704 w 9105003"/>
              <a:gd name="connsiteY1" fmla="*/ 11351 h 6858000"/>
              <a:gd name="connsiteX2" fmla="*/ 9101244 w 9105003"/>
              <a:gd name="connsiteY2" fmla="*/ 4651867 h 6858000"/>
              <a:gd name="connsiteX3" fmla="*/ 6874329 w 9105003"/>
              <a:gd name="connsiteY3" fmla="*/ 6858000 h 6858000"/>
              <a:gd name="connsiteX4" fmla="*/ 0 w 9105003"/>
              <a:gd name="connsiteY4" fmla="*/ 0 h 6858000"/>
              <a:gd name="connsiteX0" fmla="*/ 0 w 9105003"/>
              <a:gd name="connsiteY0" fmla="*/ 4148 h 6862148"/>
              <a:gd name="connsiteX1" fmla="*/ 9101704 w 9105003"/>
              <a:gd name="connsiteY1" fmla="*/ 0 h 6862148"/>
              <a:gd name="connsiteX2" fmla="*/ 9101244 w 9105003"/>
              <a:gd name="connsiteY2" fmla="*/ 4656015 h 6862148"/>
              <a:gd name="connsiteX3" fmla="*/ 6874329 w 9105003"/>
              <a:gd name="connsiteY3" fmla="*/ 6862148 h 6862148"/>
              <a:gd name="connsiteX4" fmla="*/ 0 w 9105003"/>
              <a:gd name="connsiteY4" fmla="*/ 4148 h 6862148"/>
              <a:gd name="connsiteX0" fmla="*/ 0 w 9102974"/>
              <a:gd name="connsiteY0" fmla="*/ 4148 h 6862148"/>
              <a:gd name="connsiteX1" fmla="*/ 9101704 w 9102974"/>
              <a:gd name="connsiteY1" fmla="*/ 0 h 6862148"/>
              <a:gd name="connsiteX2" fmla="*/ 9090970 w 9102974"/>
              <a:gd name="connsiteY2" fmla="*/ 3269004 h 6862148"/>
              <a:gd name="connsiteX3" fmla="*/ 6874329 w 9102974"/>
              <a:gd name="connsiteY3" fmla="*/ 6862148 h 6862148"/>
              <a:gd name="connsiteX4" fmla="*/ 0 w 9102974"/>
              <a:gd name="connsiteY4" fmla="*/ 4148 h 6862148"/>
              <a:gd name="connsiteX0" fmla="*/ 0 w 9102974"/>
              <a:gd name="connsiteY0" fmla="*/ 4148 h 6163505"/>
              <a:gd name="connsiteX1" fmla="*/ 9101704 w 9102974"/>
              <a:gd name="connsiteY1" fmla="*/ 0 h 6163505"/>
              <a:gd name="connsiteX2" fmla="*/ 9090970 w 9102974"/>
              <a:gd name="connsiteY2" fmla="*/ 3269004 h 6163505"/>
              <a:gd name="connsiteX3" fmla="*/ 6196234 w 9102974"/>
              <a:gd name="connsiteY3" fmla="*/ 6163505 h 6163505"/>
              <a:gd name="connsiteX4" fmla="*/ 0 w 9102974"/>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09443"/>
              <a:gd name="connsiteY0" fmla="*/ 4148 h 6163505"/>
              <a:gd name="connsiteX1" fmla="*/ 9101704 w 9109443"/>
              <a:gd name="connsiteY1" fmla="*/ 0 h 6163505"/>
              <a:gd name="connsiteX2" fmla="*/ 9109443 w 9109443"/>
              <a:gd name="connsiteY2" fmla="*/ 3232059 h 6163505"/>
              <a:gd name="connsiteX3" fmla="*/ 6196234 w 9109443"/>
              <a:gd name="connsiteY3" fmla="*/ 6163505 h 6163505"/>
              <a:gd name="connsiteX4" fmla="*/ 0 w 9109443"/>
              <a:gd name="connsiteY4" fmla="*/ 4148 h 6163505"/>
              <a:gd name="connsiteX0" fmla="*/ 0 w 9129996"/>
              <a:gd name="connsiteY0" fmla="*/ 4148 h 6163505"/>
              <a:gd name="connsiteX1" fmla="*/ 9129413 w 9129996"/>
              <a:gd name="connsiteY1" fmla="*/ 0 h 6163505"/>
              <a:gd name="connsiteX2" fmla="*/ 9109443 w 9129996"/>
              <a:gd name="connsiteY2" fmla="*/ 3232059 h 6163505"/>
              <a:gd name="connsiteX3" fmla="*/ 6196234 w 9129996"/>
              <a:gd name="connsiteY3" fmla="*/ 6163505 h 6163505"/>
              <a:gd name="connsiteX4" fmla="*/ 0 w 9129996"/>
              <a:gd name="connsiteY4" fmla="*/ 4148 h 6163505"/>
              <a:gd name="connsiteX0" fmla="*/ 0 w 9129870"/>
              <a:gd name="connsiteY0" fmla="*/ 4148 h 6163505"/>
              <a:gd name="connsiteX1" fmla="*/ 9129413 w 9129870"/>
              <a:gd name="connsiteY1" fmla="*/ 0 h 6163505"/>
              <a:gd name="connsiteX2" fmla="*/ 9100207 w 9129870"/>
              <a:gd name="connsiteY2" fmla="*/ 3158168 h 6163505"/>
              <a:gd name="connsiteX3" fmla="*/ 6196234 w 9129870"/>
              <a:gd name="connsiteY3" fmla="*/ 6163505 h 6163505"/>
              <a:gd name="connsiteX4" fmla="*/ 0 w 9129870"/>
              <a:gd name="connsiteY4" fmla="*/ 4148 h 6163505"/>
              <a:gd name="connsiteX0" fmla="*/ 0 w 9137152"/>
              <a:gd name="connsiteY0" fmla="*/ 4148 h 6163505"/>
              <a:gd name="connsiteX1" fmla="*/ 9129413 w 9137152"/>
              <a:gd name="connsiteY1" fmla="*/ 0 h 6163505"/>
              <a:gd name="connsiteX2" fmla="*/ 9137152 w 9137152"/>
              <a:gd name="connsiteY2" fmla="*/ 3222823 h 6163505"/>
              <a:gd name="connsiteX3" fmla="*/ 6196234 w 9137152"/>
              <a:gd name="connsiteY3" fmla="*/ 6163505 h 6163505"/>
              <a:gd name="connsiteX4" fmla="*/ 0 w 9137152"/>
              <a:gd name="connsiteY4" fmla="*/ 4148 h 616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152" h="6163505">
                <a:moveTo>
                  <a:pt x="0" y="4148"/>
                </a:moveTo>
                <a:lnTo>
                  <a:pt x="9129413" y="0"/>
                </a:lnTo>
                <a:cubicBezTo>
                  <a:pt x="9134509" y="2223450"/>
                  <a:pt x="9132149" y="787502"/>
                  <a:pt x="9137152" y="3222823"/>
                </a:cubicBezTo>
                <a:lnTo>
                  <a:pt x="6196234" y="6163505"/>
                </a:lnTo>
                <a:lnTo>
                  <a:pt x="0" y="4148"/>
                </a:lnTo>
                <a:close/>
              </a:path>
            </a:pathLst>
          </a:custGeom>
          <a:solidFill>
            <a:schemeClr val="bg1">
              <a:lumMod val="95000"/>
            </a:schemeClr>
          </a:solidFill>
          <a:ln>
            <a:noFill/>
          </a:ln>
        </p:spPr>
        <p:txBody>
          <a:bodyPr/>
          <a:lstStyle>
            <a:lvl1pPr>
              <a:defRPr baseline="0">
                <a:solidFill>
                  <a:schemeClr val="bg1">
                    <a:lumMod val="75000"/>
                  </a:schemeClr>
                </a:solidFill>
              </a:defRPr>
            </a:lvl1pPr>
          </a:lstStyle>
          <a:p>
            <a:r>
              <a:rPr lang="en-US" noProof="0"/>
              <a:t>Click icon to add picture</a:t>
            </a:r>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grpSp>
        <p:nvGrpSpPr>
          <p:cNvPr id="3" name="Group 2">
            <a:extLst>
              <a:ext uri="{FF2B5EF4-FFF2-40B4-BE49-F238E27FC236}">
                <a16:creationId xmlns:a16="http://schemas.microsoft.com/office/drawing/2014/main" id="{6E75E05E-E129-1043-3BA5-99CB5A6C288C}"/>
              </a:ext>
              <a:ext uri="{C183D7F6-B498-43B3-948B-1728B52AA6E4}">
                <adec:decorative xmlns:adec="http://schemas.microsoft.com/office/drawing/2017/decorative" val="1"/>
              </a:ext>
            </a:extLst>
          </p:cNvPr>
          <p:cNvGrpSpPr/>
          <p:nvPr userDrawn="1"/>
        </p:nvGrpSpPr>
        <p:grpSpPr>
          <a:xfrm>
            <a:off x="8561691" y="3221064"/>
            <a:ext cx="3630309" cy="3636936"/>
            <a:chOff x="8561691" y="3221064"/>
            <a:chExt cx="3630309" cy="3636936"/>
          </a:xfrm>
        </p:grpSpPr>
        <p:sp>
          <p:nvSpPr>
            <p:cNvPr id="8" name="Freeform 7">
              <a:extLst>
                <a:ext uri="{C183D7F6-B498-43B3-948B-1728B52AA6E4}">
                  <adec:decorative xmlns:adec="http://schemas.microsoft.com/office/drawing/2017/decorative" val="1"/>
                </a:ext>
              </a:extLst>
            </p:cNvPr>
            <p:cNvSpPr/>
            <p:nvPr userDrawn="1"/>
          </p:nvSpPr>
          <p:spPr>
            <a:xfrm>
              <a:off x="8561691" y="6159490"/>
              <a:ext cx="1397021" cy="698510"/>
            </a:xfrm>
            <a:custGeom>
              <a:avLst/>
              <a:gdLst>
                <a:gd name="connsiteX0" fmla="*/ 698510 w 1397021"/>
                <a:gd name="connsiteY0" fmla="*/ 0 h 698510"/>
                <a:gd name="connsiteX1" fmla="*/ 1397021 w 1397021"/>
                <a:gd name="connsiteY1" fmla="*/ 698510 h 698510"/>
                <a:gd name="connsiteX2" fmla="*/ 0 w 1397021"/>
                <a:gd name="connsiteY2" fmla="*/ 698510 h 698510"/>
                <a:gd name="connsiteX3" fmla="*/ 698510 w 1397021"/>
                <a:gd name="connsiteY3" fmla="*/ 0 h 698510"/>
              </a:gdLst>
              <a:ahLst/>
              <a:cxnLst>
                <a:cxn ang="0">
                  <a:pos x="connsiteX0" y="connsiteY0"/>
                </a:cxn>
                <a:cxn ang="0">
                  <a:pos x="connsiteX1" y="connsiteY1"/>
                </a:cxn>
                <a:cxn ang="0">
                  <a:pos x="connsiteX2" y="connsiteY2"/>
                </a:cxn>
                <a:cxn ang="0">
                  <a:pos x="connsiteX3" y="connsiteY3"/>
                </a:cxn>
              </a:cxnLst>
              <a:rect l="l" t="t" r="r" b="b"/>
              <a:pathLst>
                <a:path w="1397021" h="698510">
                  <a:moveTo>
                    <a:pt x="698510" y="0"/>
                  </a:moveTo>
                  <a:lnTo>
                    <a:pt x="1397021" y="698510"/>
                  </a:lnTo>
                  <a:lnTo>
                    <a:pt x="0" y="698510"/>
                  </a:lnTo>
                  <a:lnTo>
                    <a:pt x="69851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9" name="Freeform 8">
              <a:extLst>
                <a:ext uri="{C183D7F6-B498-43B3-948B-1728B52AA6E4}">
                  <adec:decorative xmlns:adec="http://schemas.microsoft.com/office/drawing/2017/decorative" val="1"/>
                </a:ext>
              </a:extLst>
            </p:cNvPr>
            <p:cNvSpPr/>
            <p:nvPr userDrawn="1"/>
          </p:nvSpPr>
          <p:spPr>
            <a:xfrm>
              <a:off x="9253574" y="3221064"/>
              <a:ext cx="2938426" cy="3636936"/>
            </a:xfrm>
            <a:custGeom>
              <a:avLst/>
              <a:gdLst>
                <a:gd name="connsiteX0" fmla="*/ 2938426 w 2938426"/>
                <a:gd name="connsiteY0" fmla="*/ 0 h 3636936"/>
                <a:gd name="connsiteX1" fmla="*/ 2938426 w 2938426"/>
                <a:gd name="connsiteY1" fmla="*/ 3636936 h 3636936"/>
                <a:gd name="connsiteX2" fmla="*/ 698511 w 2938426"/>
                <a:gd name="connsiteY2" fmla="*/ 3636936 h 3636936"/>
                <a:gd name="connsiteX3" fmla="*/ 0 w 2938426"/>
                <a:gd name="connsiteY3" fmla="*/ 2938426 h 3636936"/>
                <a:gd name="connsiteX4" fmla="*/ 2938426 w 2938426"/>
                <a:gd name="connsiteY4" fmla="*/ 0 h 36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426" h="3636936">
                  <a:moveTo>
                    <a:pt x="2938426" y="0"/>
                  </a:moveTo>
                  <a:lnTo>
                    <a:pt x="2938426" y="3636936"/>
                  </a:lnTo>
                  <a:lnTo>
                    <a:pt x="698511" y="3636936"/>
                  </a:lnTo>
                  <a:lnTo>
                    <a:pt x="0" y="2938426"/>
                  </a:lnTo>
                  <a:lnTo>
                    <a:pt x="293842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grpSp>
      <p:pic>
        <p:nvPicPr>
          <p:cNvPr id="10" name="Picture 9" descr="Logo: Kaiser Permanen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
        <p:nvSpPr>
          <p:cNvPr id="4" name="Footer Placeholder 3"/>
          <p:cNvSpPr>
            <a:spLocks noGrp="1"/>
          </p:cNvSpPr>
          <p:nvPr>
            <p:ph type="ftr" sz="quarter" idx="11"/>
          </p:nvPr>
        </p:nvSpPr>
        <p:spPr/>
        <p:txBody>
          <a:bodyPr/>
          <a:lstStyle/>
          <a:p>
            <a:r>
              <a:rPr lang="en-US" noProof="0" dirty="0"/>
              <a:t>© 20xx Permanente Medicine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ght-Color Titl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6"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Picture Placeholder 23"/>
          <p:cNvSpPr>
            <a:spLocks noGrp="1"/>
          </p:cNvSpPr>
          <p:nvPr>
            <p:ph type="pic" sz="quarter" idx="13"/>
          </p:nvPr>
        </p:nvSpPr>
        <p:spPr>
          <a:xfrm>
            <a:off x="3061319" y="0"/>
            <a:ext cx="9137152" cy="6163505"/>
          </a:xfrm>
          <a:custGeom>
            <a:avLst/>
            <a:gdLst>
              <a:gd name="connsiteX0" fmla="*/ 0 w 9775825"/>
              <a:gd name="connsiteY0" fmla="*/ 0 h 6858000"/>
              <a:gd name="connsiteX1" fmla="*/ 9775825 w 9775825"/>
              <a:gd name="connsiteY1" fmla="*/ 0 h 6858000"/>
              <a:gd name="connsiteX2" fmla="*/ 9775825 w 9775825"/>
              <a:gd name="connsiteY2" fmla="*/ 6858000 h 6858000"/>
              <a:gd name="connsiteX3" fmla="*/ 0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59218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4425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7600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362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9124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7592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970215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3173 w 9775825"/>
              <a:gd name="connsiteY2" fmla="*/ 3980263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120030 w 9775825"/>
              <a:gd name="connsiteY2" fmla="*/ 4662434 h 6858000"/>
              <a:gd name="connsiteX3" fmla="*/ 6874329 w 9775825"/>
              <a:gd name="connsiteY3" fmla="*/ 6858000 h 6858000"/>
              <a:gd name="connsiteX4" fmla="*/ 0 w 9775825"/>
              <a:gd name="connsiteY4" fmla="*/ 0 h 6858000"/>
              <a:gd name="connsiteX0" fmla="*/ 0 w 9120387"/>
              <a:gd name="connsiteY0" fmla="*/ 0 h 6858000"/>
              <a:gd name="connsiteX1" fmla="*/ 9093654 w 9120387"/>
              <a:gd name="connsiteY1" fmla="*/ 14515 h 6858000"/>
              <a:gd name="connsiteX2" fmla="*/ 9120030 w 9120387"/>
              <a:gd name="connsiteY2" fmla="*/ 4662434 h 6858000"/>
              <a:gd name="connsiteX3" fmla="*/ 6874329 w 9120387"/>
              <a:gd name="connsiteY3" fmla="*/ 6858000 h 6858000"/>
              <a:gd name="connsiteX4" fmla="*/ 0 w 9120387"/>
              <a:gd name="connsiteY4" fmla="*/ 0 h 6858000"/>
              <a:gd name="connsiteX0" fmla="*/ 0 w 9120742"/>
              <a:gd name="connsiteY0" fmla="*/ 0 h 6858000"/>
              <a:gd name="connsiteX1" fmla="*/ 9112315 w 9120742"/>
              <a:gd name="connsiteY1" fmla="*/ 23845 h 6858000"/>
              <a:gd name="connsiteX2" fmla="*/ 9120030 w 9120742"/>
              <a:gd name="connsiteY2" fmla="*/ 4662434 h 6858000"/>
              <a:gd name="connsiteX3" fmla="*/ 6874329 w 9120742"/>
              <a:gd name="connsiteY3" fmla="*/ 6858000 h 6858000"/>
              <a:gd name="connsiteX4" fmla="*/ 0 w 9120742"/>
              <a:gd name="connsiteY4" fmla="*/ 0 h 6858000"/>
              <a:gd name="connsiteX0" fmla="*/ 0 w 9130976"/>
              <a:gd name="connsiteY0" fmla="*/ 0 h 6858000"/>
              <a:gd name="connsiteX1" fmla="*/ 9130976 w 9130976"/>
              <a:gd name="connsiteY1" fmla="*/ 5183 h 6858000"/>
              <a:gd name="connsiteX2" fmla="*/ 9120030 w 9130976"/>
              <a:gd name="connsiteY2" fmla="*/ 4662434 h 6858000"/>
              <a:gd name="connsiteX3" fmla="*/ 6874329 w 9130976"/>
              <a:gd name="connsiteY3" fmla="*/ 6858000 h 6858000"/>
              <a:gd name="connsiteX4" fmla="*/ 0 w 9130976"/>
              <a:gd name="connsiteY4" fmla="*/ 0 h 6858000"/>
              <a:gd name="connsiteX0" fmla="*/ 0 w 9140306"/>
              <a:gd name="connsiteY0" fmla="*/ 4147 h 6862147"/>
              <a:gd name="connsiteX1" fmla="*/ 9140306 w 9140306"/>
              <a:gd name="connsiteY1" fmla="*/ 0 h 6862147"/>
              <a:gd name="connsiteX2" fmla="*/ 9120030 w 9140306"/>
              <a:gd name="connsiteY2" fmla="*/ 4666581 h 6862147"/>
              <a:gd name="connsiteX3" fmla="*/ 6874329 w 9140306"/>
              <a:gd name="connsiteY3" fmla="*/ 6862147 h 6862147"/>
              <a:gd name="connsiteX4" fmla="*/ 0 w 9140306"/>
              <a:gd name="connsiteY4" fmla="*/ 4147 h 6862147"/>
              <a:gd name="connsiteX0" fmla="*/ 0 w 9121645"/>
              <a:gd name="connsiteY0" fmla="*/ 0 h 6858000"/>
              <a:gd name="connsiteX1" fmla="*/ 9121645 w 9121645"/>
              <a:gd name="connsiteY1" fmla="*/ 5183 h 6858000"/>
              <a:gd name="connsiteX2" fmla="*/ 9120030 w 9121645"/>
              <a:gd name="connsiteY2" fmla="*/ 4662434 h 6858000"/>
              <a:gd name="connsiteX3" fmla="*/ 6874329 w 9121645"/>
              <a:gd name="connsiteY3" fmla="*/ 6858000 h 6858000"/>
              <a:gd name="connsiteX4" fmla="*/ 0 w 9121645"/>
              <a:gd name="connsiteY4" fmla="*/ 0 h 6858000"/>
              <a:gd name="connsiteX0" fmla="*/ 0 w 9124497"/>
              <a:gd name="connsiteY0" fmla="*/ 0 h 6858000"/>
              <a:gd name="connsiteX1" fmla="*/ 9121645 w 9124497"/>
              <a:gd name="connsiteY1" fmla="*/ 5183 h 6858000"/>
              <a:gd name="connsiteX2" fmla="*/ 9120030 w 9124497"/>
              <a:gd name="connsiteY2" fmla="*/ 4662434 h 6858000"/>
              <a:gd name="connsiteX3" fmla="*/ 6874329 w 9124497"/>
              <a:gd name="connsiteY3" fmla="*/ 6858000 h 6858000"/>
              <a:gd name="connsiteX4" fmla="*/ 0 w 9124497"/>
              <a:gd name="connsiteY4" fmla="*/ 0 h 6858000"/>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6883"/>
              <a:gd name="connsiteY0" fmla="*/ 4148 h 6862148"/>
              <a:gd name="connsiteX1" fmla="*/ 9121645 w 9136883"/>
              <a:gd name="connsiteY1" fmla="*/ 0 h 6862148"/>
              <a:gd name="connsiteX2" fmla="*/ 9120030 w 9136883"/>
              <a:gd name="connsiteY2" fmla="*/ 4666582 h 6862148"/>
              <a:gd name="connsiteX3" fmla="*/ 6874329 w 9136883"/>
              <a:gd name="connsiteY3" fmla="*/ 6862148 h 6862148"/>
              <a:gd name="connsiteX4" fmla="*/ 0 w 9136883"/>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5378"/>
              <a:gd name="connsiteY0" fmla="*/ 4148 h 6862148"/>
              <a:gd name="connsiteX1" fmla="*/ 9134345 w 9135378"/>
              <a:gd name="connsiteY1" fmla="*/ 0 h 6862148"/>
              <a:gd name="connsiteX2" fmla="*/ 9120030 w 9135378"/>
              <a:gd name="connsiteY2" fmla="*/ 4666582 h 6862148"/>
              <a:gd name="connsiteX3" fmla="*/ 6874329 w 9135378"/>
              <a:gd name="connsiteY3" fmla="*/ 6862148 h 6862148"/>
              <a:gd name="connsiteX4" fmla="*/ 0 w 9135378"/>
              <a:gd name="connsiteY4" fmla="*/ 4148 h 6862148"/>
              <a:gd name="connsiteX0" fmla="*/ 0 w 9123789"/>
              <a:gd name="connsiteY0" fmla="*/ 0 h 6858000"/>
              <a:gd name="connsiteX1" fmla="*/ 9120490 w 9123789"/>
              <a:gd name="connsiteY1" fmla="*/ 9707 h 6858000"/>
              <a:gd name="connsiteX2" fmla="*/ 9120030 w 9123789"/>
              <a:gd name="connsiteY2" fmla="*/ 4662434 h 6858000"/>
              <a:gd name="connsiteX3" fmla="*/ 6874329 w 9123789"/>
              <a:gd name="connsiteY3" fmla="*/ 6858000 h 6858000"/>
              <a:gd name="connsiteX4" fmla="*/ 0 w 9123789"/>
              <a:gd name="connsiteY4" fmla="*/ 0 h 6858000"/>
              <a:gd name="connsiteX0" fmla="*/ 0 w 9148796"/>
              <a:gd name="connsiteY0" fmla="*/ 4148 h 6862148"/>
              <a:gd name="connsiteX1" fmla="*/ 9148199 w 9148796"/>
              <a:gd name="connsiteY1" fmla="*/ 0 h 6862148"/>
              <a:gd name="connsiteX2" fmla="*/ 9120030 w 9148796"/>
              <a:gd name="connsiteY2" fmla="*/ 4666582 h 6862148"/>
              <a:gd name="connsiteX3" fmla="*/ 6874329 w 9148796"/>
              <a:gd name="connsiteY3" fmla="*/ 6862148 h 6862148"/>
              <a:gd name="connsiteX4" fmla="*/ 0 w 9148796"/>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8578"/>
              <a:gd name="connsiteY0" fmla="*/ 4148 h 6862148"/>
              <a:gd name="connsiteX1" fmla="*/ 9148199 w 9148578"/>
              <a:gd name="connsiteY1" fmla="*/ 0 h 6862148"/>
              <a:gd name="connsiteX2" fmla="*/ 9101244 w 9148578"/>
              <a:gd name="connsiteY2" fmla="*/ 4656015 h 6862148"/>
              <a:gd name="connsiteX3" fmla="*/ 6874329 w 9148578"/>
              <a:gd name="connsiteY3" fmla="*/ 6862148 h 6862148"/>
              <a:gd name="connsiteX4" fmla="*/ 0 w 9148578"/>
              <a:gd name="connsiteY4" fmla="*/ 4148 h 6862148"/>
              <a:gd name="connsiteX0" fmla="*/ 0 w 9102022"/>
              <a:gd name="connsiteY0" fmla="*/ 0 h 6858000"/>
              <a:gd name="connsiteX1" fmla="*/ 9086206 w 9102022"/>
              <a:gd name="connsiteY1" fmla="*/ 11351 h 6858000"/>
              <a:gd name="connsiteX2" fmla="*/ 9101244 w 9102022"/>
              <a:gd name="connsiteY2" fmla="*/ 4651867 h 6858000"/>
              <a:gd name="connsiteX3" fmla="*/ 6874329 w 9102022"/>
              <a:gd name="connsiteY3" fmla="*/ 6858000 h 6858000"/>
              <a:gd name="connsiteX4" fmla="*/ 0 w 9102022"/>
              <a:gd name="connsiteY4" fmla="*/ 0 h 6858000"/>
              <a:gd name="connsiteX0" fmla="*/ 0 w 9105003"/>
              <a:gd name="connsiteY0" fmla="*/ 0 h 6858000"/>
              <a:gd name="connsiteX1" fmla="*/ 9101704 w 9105003"/>
              <a:gd name="connsiteY1" fmla="*/ 11351 h 6858000"/>
              <a:gd name="connsiteX2" fmla="*/ 9101244 w 9105003"/>
              <a:gd name="connsiteY2" fmla="*/ 4651867 h 6858000"/>
              <a:gd name="connsiteX3" fmla="*/ 6874329 w 9105003"/>
              <a:gd name="connsiteY3" fmla="*/ 6858000 h 6858000"/>
              <a:gd name="connsiteX4" fmla="*/ 0 w 9105003"/>
              <a:gd name="connsiteY4" fmla="*/ 0 h 6858000"/>
              <a:gd name="connsiteX0" fmla="*/ 0 w 9105003"/>
              <a:gd name="connsiteY0" fmla="*/ 4148 h 6862148"/>
              <a:gd name="connsiteX1" fmla="*/ 9101704 w 9105003"/>
              <a:gd name="connsiteY1" fmla="*/ 0 h 6862148"/>
              <a:gd name="connsiteX2" fmla="*/ 9101244 w 9105003"/>
              <a:gd name="connsiteY2" fmla="*/ 4656015 h 6862148"/>
              <a:gd name="connsiteX3" fmla="*/ 6874329 w 9105003"/>
              <a:gd name="connsiteY3" fmla="*/ 6862148 h 6862148"/>
              <a:gd name="connsiteX4" fmla="*/ 0 w 9105003"/>
              <a:gd name="connsiteY4" fmla="*/ 4148 h 6862148"/>
              <a:gd name="connsiteX0" fmla="*/ 0 w 9102974"/>
              <a:gd name="connsiteY0" fmla="*/ 4148 h 6862148"/>
              <a:gd name="connsiteX1" fmla="*/ 9101704 w 9102974"/>
              <a:gd name="connsiteY1" fmla="*/ 0 h 6862148"/>
              <a:gd name="connsiteX2" fmla="*/ 9090970 w 9102974"/>
              <a:gd name="connsiteY2" fmla="*/ 3269004 h 6862148"/>
              <a:gd name="connsiteX3" fmla="*/ 6874329 w 9102974"/>
              <a:gd name="connsiteY3" fmla="*/ 6862148 h 6862148"/>
              <a:gd name="connsiteX4" fmla="*/ 0 w 9102974"/>
              <a:gd name="connsiteY4" fmla="*/ 4148 h 6862148"/>
              <a:gd name="connsiteX0" fmla="*/ 0 w 9102974"/>
              <a:gd name="connsiteY0" fmla="*/ 4148 h 6163505"/>
              <a:gd name="connsiteX1" fmla="*/ 9101704 w 9102974"/>
              <a:gd name="connsiteY1" fmla="*/ 0 h 6163505"/>
              <a:gd name="connsiteX2" fmla="*/ 9090970 w 9102974"/>
              <a:gd name="connsiteY2" fmla="*/ 3269004 h 6163505"/>
              <a:gd name="connsiteX3" fmla="*/ 6196234 w 9102974"/>
              <a:gd name="connsiteY3" fmla="*/ 6163505 h 6163505"/>
              <a:gd name="connsiteX4" fmla="*/ 0 w 9102974"/>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09443"/>
              <a:gd name="connsiteY0" fmla="*/ 4148 h 6163505"/>
              <a:gd name="connsiteX1" fmla="*/ 9101704 w 9109443"/>
              <a:gd name="connsiteY1" fmla="*/ 0 h 6163505"/>
              <a:gd name="connsiteX2" fmla="*/ 9109443 w 9109443"/>
              <a:gd name="connsiteY2" fmla="*/ 3232059 h 6163505"/>
              <a:gd name="connsiteX3" fmla="*/ 6196234 w 9109443"/>
              <a:gd name="connsiteY3" fmla="*/ 6163505 h 6163505"/>
              <a:gd name="connsiteX4" fmla="*/ 0 w 9109443"/>
              <a:gd name="connsiteY4" fmla="*/ 4148 h 6163505"/>
              <a:gd name="connsiteX0" fmla="*/ 0 w 9129996"/>
              <a:gd name="connsiteY0" fmla="*/ 4148 h 6163505"/>
              <a:gd name="connsiteX1" fmla="*/ 9129413 w 9129996"/>
              <a:gd name="connsiteY1" fmla="*/ 0 h 6163505"/>
              <a:gd name="connsiteX2" fmla="*/ 9109443 w 9129996"/>
              <a:gd name="connsiteY2" fmla="*/ 3232059 h 6163505"/>
              <a:gd name="connsiteX3" fmla="*/ 6196234 w 9129996"/>
              <a:gd name="connsiteY3" fmla="*/ 6163505 h 6163505"/>
              <a:gd name="connsiteX4" fmla="*/ 0 w 9129996"/>
              <a:gd name="connsiteY4" fmla="*/ 4148 h 6163505"/>
              <a:gd name="connsiteX0" fmla="*/ 0 w 9129870"/>
              <a:gd name="connsiteY0" fmla="*/ 4148 h 6163505"/>
              <a:gd name="connsiteX1" fmla="*/ 9129413 w 9129870"/>
              <a:gd name="connsiteY1" fmla="*/ 0 h 6163505"/>
              <a:gd name="connsiteX2" fmla="*/ 9100207 w 9129870"/>
              <a:gd name="connsiteY2" fmla="*/ 3158168 h 6163505"/>
              <a:gd name="connsiteX3" fmla="*/ 6196234 w 9129870"/>
              <a:gd name="connsiteY3" fmla="*/ 6163505 h 6163505"/>
              <a:gd name="connsiteX4" fmla="*/ 0 w 9129870"/>
              <a:gd name="connsiteY4" fmla="*/ 4148 h 6163505"/>
              <a:gd name="connsiteX0" fmla="*/ 0 w 9137152"/>
              <a:gd name="connsiteY0" fmla="*/ 4148 h 6163505"/>
              <a:gd name="connsiteX1" fmla="*/ 9129413 w 9137152"/>
              <a:gd name="connsiteY1" fmla="*/ 0 h 6163505"/>
              <a:gd name="connsiteX2" fmla="*/ 9137152 w 9137152"/>
              <a:gd name="connsiteY2" fmla="*/ 3222823 h 6163505"/>
              <a:gd name="connsiteX3" fmla="*/ 6196234 w 9137152"/>
              <a:gd name="connsiteY3" fmla="*/ 6163505 h 6163505"/>
              <a:gd name="connsiteX4" fmla="*/ 0 w 9137152"/>
              <a:gd name="connsiteY4" fmla="*/ 4148 h 616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152" h="6163505">
                <a:moveTo>
                  <a:pt x="0" y="4148"/>
                </a:moveTo>
                <a:lnTo>
                  <a:pt x="9129413" y="0"/>
                </a:lnTo>
                <a:cubicBezTo>
                  <a:pt x="9134509" y="2223450"/>
                  <a:pt x="9132149" y="787502"/>
                  <a:pt x="9137152" y="3222823"/>
                </a:cubicBezTo>
                <a:lnTo>
                  <a:pt x="6196234" y="6163505"/>
                </a:lnTo>
                <a:lnTo>
                  <a:pt x="0" y="4148"/>
                </a:lnTo>
                <a:close/>
              </a:path>
            </a:pathLst>
          </a:custGeom>
          <a:solidFill>
            <a:schemeClr val="bg1">
              <a:lumMod val="95000"/>
            </a:schemeClr>
          </a:solidFill>
          <a:ln>
            <a:noFill/>
          </a:ln>
        </p:spPr>
        <p:txBody>
          <a:bodyPr/>
          <a:lstStyle>
            <a:lvl1pPr>
              <a:defRPr baseline="0">
                <a:solidFill>
                  <a:schemeClr val="bg1">
                    <a:lumMod val="75000"/>
                  </a:schemeClr>
                </a:solidFill>
              </a:defRPr>
            </a:lvl1pPr>
          </a:lstStyle>
          <a:p>
            <a:r>
              <a:rPr lang="en-US" noProof="0"/>
              <a:t>Click icon to add picture</a:t>
            </a:r>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grpSp>
        <p:nvGrpSpPr>
          <p:cNvPr id="3" name="Group 2">
            <a:extLst>
              <a:ext uri="{FF2B5EF4-FFF2-40B4-BE49-F238E27FC236}">
                <a16:creationId xmlns:a16="http://schemas.microsoft.com/office/drawing/2014/main" id="{30F0216F-5F20-E280-5A22-35E726BCF087}"/>
              </a:ext>
              <a:ext uri="{C183D7F6-B498-43B3-948B-1728B52AA6E4}">
                <adec:decorative xmlns:adec="http://schemas.microsoft.com/office/drawing/2017/decorative" val="1"/>
              </a:ext>
            </a:extLst>
          </p:cNvPr>
          <p:cNvGrpSpPr/>
          <p:nvPr userDrawn="1"/>
        </p:nvGrpSpPr>
        <p:grpSpPr>
          <a:xfrm>
            <a:off x="8561691" y="3221064"/>
            <a:ext cx="3630309" cy="3636936"/>
            <a:chOff x="8561691" y="3221064"/>
            <a:chExt cx="3630309" cy="3636936"/>
          </a:xfrm>
        </p:grpSpPr>
        <p:sp>
          <p:nvSpPr>
            <p:cNvPr id="8" name="Freeform 7">
              <a:extLst>
                <a:ext uri="{C183D7F6-B498-43B3-948B-1728B52AA6E4}">
                  <adec:decorative xmlns:adec="http://schemas.microsoft.com/office/drawing/2017/decorative" val="1"/>
                </a:ext>
              </a:extLst>
            </p:cNvPr>
            <p:cNvSpPr/>
            <p:nvPr userDrawn="1"/>
          </p:nvSpPr>
          <p:spPr>
            <a:xfrm>
              <a:off x="8561691" y="6159490"/>
              <a:ext cx="1397021" cy="698510"/>
            </a:xfrm>
            <a:custGeom>
              <a:avLst/>
              <a:gdLst>
                <a:gd name="connsiteX0" fmla="*/ 698510 w 1397021"/>
                <a:gd name="connsiteY0" fmla="*/ 0 h 698510"/>
                <a:gd name="connsiteX1" fmla="*/ 1397021 w 1397021"/>
                <a:gd name="connsiteY1" fmla="*/ 698510 h 698510"/>
                <a:gd name="connsiteX2" fmla="*/ 0 w 1397021"/>
                <a:gd name="connsiteY2" fmla="*/ 698510 h 698510"/>
                <a:gd name="connsiteX3" fmla="*/ 698510 w 1397021"/>
                <a:gd name="connsiteY3" fmla="*/ 0 h 698510"/>
              </a:gdLst>
              <a:ahLst/>
              <a:cxnLst>
                <a:cxn ang="0">
                  <a:pos x="connsiteX0" y="connsiteY0"/>
                </a:cxn>
                <a:cxn ang="0">
                  <a:pos x="connsiteX1" y="connsiteY1"/>
                </a:cxn>
                <a:cxn ang="0">
                  <a:pos x="connsiteX2" y="connsiteY2"/>
                </a:cxn>
                <a:cxn ang="0">
                  <a:pos x="connsiteX3" y="connsiteY3"/>
                </a:cxn>
              </a:cxnLst>
              <a:rect l="l" t="t" r="r" b="b"/>
              <a:pathLst>
                <a:path w="1397021" h="698510">
                  <a:moveTo>
                    <a:pt x="698510" y="0"/>
                  </a:moveTo>
                  <a:lnTo>
                    <a:pt x="1397021" y="698510"/>
                  </a:lnTo>
                  <a:lnTo>
                    <a:pt x="0" y="698510"/>
                  </a:lnTo>
                  <a:lnTo>
                    <a:pt x="698510" y="0"/>
                  </a:lnTo>
                  <a:close/>
                </a:path>
              </a:pathLst>
            </a:custGeom>
            <a:solidFill>
              <a:srgbClr val="E2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9" name="Freeform 8">
              <a:extLst>
                <a:ext uri="{C183D7F6-B498-43B3-948B-1728B52AA6E4}">
                  <adec:decorative xmlns:adec="http://schemas.microsoft.com/office/drawing/2017/decorative" val="1"/>
                </a:ext>
              </a:extLst>
            </p:cNvPr>
            <p:cNvSpPr/>
            <p:nvPr userDrawn="1"/>
          </p:nvSpPr>
          <p:spPr>
            <a:xfrm>
              <a:off x="9253574" y="3221064"/>
              <a:ext cx="2938426" cy="3636936"/>
            </a:xfrm>
            <a:custGeom>
              <a:avLst/>
              <a:gdLst>
                <a:gd name="connsiteX0" fmla="*/ 2938426 w 2938426"/>
                <a:gd name="connsiteY0" fmla="*/ 0 h 3636936"/>
                <a:gd name="connsiteX1" fmla="*/ 2938426 w 2938426"/>
                <a:gd name="connsiteY1" fmla="*/ 3636936 h 3636936"/>
                <a:gd name="connsiteX2" fmla="*/ 698511 w 2938426"/>
                <a:gd name="connsiteY2" fmla="*/ 3636936 h 3636936"/>
                <a:gd name="connsiteX3" fmla="*/ 0 w 2938426"/>
                <a:gd name="connsiteY3" fmla="*/ 2938426 h 3636936"/>
                <a:gd name="connsiteX4" fmla="*/ 2938426 w 2938426"/>
                <a:gd name="connsiteY4" fmla="*/ 0 h 36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8426" h="3636936">
                  <a:moveTo>
                    <a:pt x="2938426" y="0"/>
                  </a:moveTo>
                  <a:lnTo>
                    <a:pt x="2938426" y="3636936"/>
                  </a:lnTo>
                  <a:lnTo>
                    <a:pt x="698511" y="3636936"/>
                  </a:lnTo>
                  <a:lnTo>
                    <a:pt x="0" y="2938426"/>
                  </a:lnTo>
                  <a:lnTo>
                    <a:pt x="293842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grpSp>
      <p:pic>
        <p:nvPicPr>
          <p:cNvPr id="10" name="Picture 9" descr="Logo: Kaiser Permanent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2526" y="6355449"/>
            <a:ext cx="1867511" cy="235851"/>
          </a:xfrm>
          <a:prstGeom prst="rect">
            <a:avLst/>
          </a:prstGeom>
        </p:spPr>
      </p:pic>
      <p:sp>
        <p:nvSpPr>
          <p:cNvPr id="4" name="Footer Placeholder 3"/>
          <p:cNvSpPr>
            <a:spLocks noGrp="1"/>
          </p:cNvSpPr>
          <p:nvPr>
            <p:ph type="ftr" sz="quarter" idx="11"/>
          </p:nvPr>
        </p:nvSpPr>
        <p:spPr/>
        <p:txBody>
          <a:bodyPr/>
          <a:lstStyle/>
          <a:p>
            <a:r>
              <a:rPr lang="en-US" noProof="0" dirty="0"/>
              <a:t>© 20xx Permanente Medicine</a:t>
            </a:r>
          </a:p>
        </p:txBody>
      </p:sp>
    </p:spTree>
    <p:extLst>
      <p:ext uri="{BB962C8B-B14F-4D97-AF65-F5344CB8AC3E}">
        <p14:creationId xmlns:p14="http://schemas.microsoft.com/office/powerpoint/2010/main" val="38923434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ight-Color Title 3">
    <p:spTree>
      <p:nvGrpSpPr>
        <p:cNvPr id="1" name=""/>
        <p:cNvGrpSpPr/>
        <p:nvPr/>
      </p:nvGrpSpPr>
      <p:grpSpPr>
        <a:xfrm>
          <a:off x="0" y="0"/>
          <a:ext cx="0" cy="0"/>
          <a:chOff x="0" y="0"/>
          <a:chExt cx="0" cy="0"/>
        </a:xfrm>
      </p:grpSpPr>
      <p:sp>
        <p:nvSpPr>
          <p:cNvPr id="2" name="Title 1"/>
          <p:cNvSpPr>
            <a:spLocks noGrp="1"/>
          </p:cNvSpPr>
          <p:nvPr>
            <p:ph type="title"/>
          </p:nvPr>
        </p:nvSpPr>
        <p:spPr>
          <a:xfrm>
            <a:off x="381000" y="2028481"/>
            <a:ext cx="5920648" cy="1286219"/>
          </a:xfrm>
        </p:spPr>
        <p:txBody>
          <a:bodyPr/>
          <a:lstStyle>
            <a:lvl1pPr>
              <a:defRPr>
                <a:solidFill>
                  <a:schemeClr val="accent2"/>
                </a:solidFill>
              </a:defRPr>
            </a:lvl1pPr>
          </a:lstStyle>
          <a:p>
            <a:r>
              <a:rPr lang="en-US" noProof="0"/>
              <a:t>Click to edit Master title style</a:t>
            </a:r>
          </a:p>
        </p:txBody>
      </p:sp>
      <p:sp>
        <p:nvSpPr>
          <p:cNvPr id="14"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grpSp>
        <p:nvGrpSpPr>
          <p:cNvPr id="10" name="Group 9">
            <a:extLst>
              <a:ext uri="{C183D7F6-B498-43B3-948B-1728B52AA6E4}">
                <adec:decorative xmlns:adec="http://schemas.microsoft.com/office/drawing/2017/decorative" val="1"/>
              </a:ext>
            </a:extLst>
          </p:cNvPr>
          <p:cNvGrpSpPr/>
          <p:nvPr userDrawn="1"/>
        </p:nvGrpSpPr>
        <p:grpSpPr>
          <a:xfrm>
            <a:off x="6349043" y="0"/>
            <a:ext cx="5850448" cy="6858000"/>
            <a:chOff x="6349043" y="0"/>
            <a:chExt cx="5850448" cy="6858000"/>
          </a:xfrm>
        </p:grpSpPr>
        <p:sp>
          <p:nvSpPr>
            <p:cNvPr id="11" name="Freeform 10">
              <a:extLst>
                <a:ext uri="{C183D7F6-B498-43B3-948B-1728B52AA6E4}">
                  <adec:decorative xmlns:adec="http://schemas.microsoft.com/office/drawing/2017/decorative" val="1"/>
                </a:ext>
              </a:extLst>
            </p:cNvPr>
            <p:cNvSpPr/>
            <p:nvPr userDrawn="1"/>
          </p:nvSpPr>
          <p:spPr>
            <a:xfrm>
              <a:off x="7529724" y="0"/>
              <a:ext cx="4669767" cy="3002309"/>
            </a:xfrm>
            <a:custGeom>
              <a:avLst/>
              <a:gdLst>
                <a:gd name="connsiteX0" fmla="*/ 3001859 w 4669767"/>
                <a:gd name="connsiteY0" fmla="*/ 0 h 3002309"/>
                <a:gd name="connsiteX1" fmla="*/ 4669767 w 4669767"/>
                <a:gd name="connsiteY1" fmla="*/ 0 h 3002309"/>
                <a:gd name="connsiteX2" fmla="*/ 4669767 w 4669767"/>
                <a:gd name="connsiteY2" fmla="*/ 1031744 h 3002309"/>
                <a:gd name="connsiteX3" fmla="*/ 2699498 w 4669767"/>
                <a:gd name="connsiteY3" fmla="*/ 3002309 h 3002309"/>
                <a:gd name="connsiteX4" fmla="*/ 0 w 4669767"/>
                <a:gd name="connsiteY4" fmla="*/ 3002309 h 3002309"/>
                <a:gd name="connsiteX5" fmla="*/ 3001859 w 4669767"/>
                <a:gd name="connsiteY5" fmla="*/ 0 h 300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767" h="3002309">
                  <a:moveTo>
                    <a:pt x="3001859" y="0"/>
                  </a:moveTo>
                  <a:lnTo>
                    <a:pt x="4669767" y="0"/>
                  </a:lnTo>
                  <a:lnTo>
                    <a:pt x="4669767" y="1031744"/>
                  </a:lnTo>
                  <a:lnTo>
                    <a:pt x="2699498" y="3002309"/>
                  </a:lnTo>
                  <a:lnTo>
                    <a:pt x="0" y="3002309"/>
                  </a:lnTo>
                  <a:lnTo>
                    <a:pt x="300185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sp>
          <p:nvSpPr>
            <p:cNvPr id="12" name="Freeform 11">
              <a:extLst>
                <a:ext uri="{C183D7F6-B498-43B3-948B-1728B52AA6E4}">
                  <adec:decorative xmlns:adec="http://schemas.microsoft.com/office/drawing/2017/decorative" val="1"/>
                </a:ext>
              </a:extLst>
            </p:cNvPr>
            <p:cNvSpPr/>
            <p:nvPr userDrawn="1"/>
          </p:nvSpPr>
          <p:spPr>
            <a:xfrm>
              <a:off x="6349043" y="1014166"/>
              <a:ext cx="5842957" cy="5843834"/>
            </a:xfrm>
            <a:custGeom>
              <a:avLst/>
              <a:gdLst>
                <a:gd name="connsiteX0" fmla="*/ 5842957 w 5842957"/>
                <a:gd name="connsiteY0" fmla="*/ 0 h 5843834"/>
                <a:gd name="connsiteX1" fmla="*/ 5842957 w 5842957"/>
                <a:gd name="connsiteY1" fmla="*/ 26991 h 5843834"/>
                <a:gd name="connsiteX2" fmla="*/ 5842957 w 5842957"/>
                <a:gd name="connsiteY2" fmla="*/ 2796360 h 5843834"/>
                <a:gd name="connsiteX3" fmla="*/ 2795940 w 5842957"/>
                <a:gd name="connsiteY3" fmla="*/ 5843834 h 5843834"/>
                <a:gd name="connsiteX4" fmla="*/ 0 w 5842957"/>
                <a:gd name="connsiteY4" fmla="*/ 5843834 h 5843834"/>
                <a:gd name="connsiteX5" fmla="*/ 3838183 w 5842957"/>
                <a:gd name="connsiteY5" fmla="*/ 2005075 h 584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2957" h="5843834">
                  <a:moveTo>
                    <a:pt x="5842957" y="0"/>
                  </a:moveTo>
                  <a:lnTo>
                    <a:pt x="5842957" y="26991"/>
                  </a:lnTo>
                  <a:lnTo>
                    <a:pt x="5842957" y="2796360"/>
                  </a:lnTo>
                  <a:lnTo>
                    <a:pt x="2795940" y="5843834"/>
                  </a:lnTo>
                  <a:lnTo>
                    <a:pt x="0" y="5843834"/>
                  </a:lnTo>
                  <a:lnTo>
                    <a:pt x="3838183" y="20050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grpSp>
      <p:sp>
        <p:nvSpPr>
          <p:cNvPr id="5" name="Footer Placeholder 4"/>
          <p:cNvSpPr>
            <a:spLocks noGrp="1"/>
          </p:cNvSpPr>
          <p:nvPr>
            <p:ph type="ftr" sz="quarter" idx="11"/>
          </p:nvPr>
        </p:nvSpPr>
        <p:spPr/>
        <p:txBody>
          <a:bodyPr/>
          <a:lstStyle>
            <a:lvl1pPr>
              <a:defRPr>
                <a:solidFill>
                  <a:schemeClr val="tx1"/>
                </a:solidFill>
              </a:defRPr>
            </a:lvl1pPr>
          </a:lstStyle>
          <a:p>
            <a:r>
              <a:rPr lang="en-US" noProof="0" dirty="0"/>
              <a:t>© 20xx Permanente Medicine</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ight-Color Title 4">
    <p:spTree>
      <p:nvGrpSpPr>
        <p:cNvPr id="1" name=""/>
        <p:cNvGrpSpPr/>
        <p:nvPr/>
      </p:nvGrpSpPr>
      <p:grpSpPr>
        <a:xfrm>
          <a:off x="0" y="0"/>
          <a:ext cx="0" cy="0"/>
          <a:chOff x="0" y="0"/>
          <a:chExt cx="0" cy="0"/>
        </a:xfrm>
      </p:grpSpPr>
      <p:sp>
        <p:nvSpPr>
          <p:cNvPr id="2" name="Title 1"/>
          <p:cNvSpPr>
            <a:spLocks noGrp="1"/>
          </p:cNvSpPr>
          <p:nvPr>
            <p:ph type="title"/>
          </p:nvPr>
        </p:nvSpPr>
        <p:spPr>
          <a:xfrm>
            <a:off x="381000" y="2028481"/>
            <a:ext cx="5920648" cy="1286219"/>
          </a:xfrm>
        </p:spPr>
        <p:txBody>
          <a:bodyPr/>
          <a:lstStyle>
            <a:lvl1pPr>
              <a:defRPr>
                <a:solidFill>
                  <a:schemeClr val="accent2"/>
                </a:solidFill>
              </a:defRPr>
            </a:lvl1pPr>
          </a:lstStyle>
          <a:p>
            <a:r>
              <a:rPr lang="en-US" noProof="0"/>
              <a:t>Click to edit Master title style</a:t>
            </a:r>
          </a:p>
        </p:txBody>
      </p:sp>
      <p:sp>
        <p:nvSpPr>
          <p:cNvPr id="14" name="Text Placeholder 5"/>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Date Placeholder 3"/>
          <p:cNvSpPr>
            <a:spLocks noGrp="1"/>
          </p:cNvSpPr>
          <p:nvPr>
            <p:ph type="dt" sz="half" idx="2"/>
          </p:nvPr>
        </p:nvSpPr>
        <p:spPr>
          <a:xfrm>
            <a:off x="381000" y="6172200"/>
            <a:ext cx="1541444" cy="228600"/>
          </a:xfrm>
          <a:prstGeom prst="rect">
            <a:avLst/>
          </a:prstGeom>
        </p:spPr>
        <p:txBody>
          <a:bodyPr vert="horz" lIns="0" tIns="0" rIns="0" bIns="0" rtlCol="0" anchor="t" anchorCtr="0"/>
          <a:lstStyle>
            <a:lvl1pPr algn="l">
              <a:defRPr sz="1100">
                <a:solidFill>
                  <a:schemeClr val="tx1"/>
                </a:solidFill>
              </a:defRPr>
            </a:lvl1pPr>
          </a:lstStyle>
          <a:p>
            <a:endParaRPr lang="en-US" noProof="0"/>
          </a:p>
        </p:txBody>
      </p:sp>
      <p:grpSp>
        <p:nvGrpSpPr>
          <p:cNvPr id="3" name="Group 2">
            <a:extLst>
              <a:ext uri="{FF2B5EF4-FFF2-40B4-BE49-F238E27FC236}">
                <a16:creationId xmlns:a16="http://schemas.microsoft.com/office/drawing/2014/main" id="{BD98AE71-732A-B15A-1B47-B8F1AF43ED35}"/>
              </a:ext>
              <a:ext uri="{C183D7F6-B498-43B3-948B-1728B52AA6E4}">
                <adec:decorative xmlns:adec="http://schemas.microsoft.com/office/drawing/2017/decorative" val="1"/>
              </a:ext>
            </a:extLst>
          </p:cNvPr>
          <p:cNvGrpSpPr/>
          <p:nvPr userDrawn="1"/>
        </p:nvGrpSpPr>
        <p:grpSpPr>
          <a:xfrm>
            <a:off x="6349043" y="0"/>
            <a:ext cx="5842957" cy="6858000"/>
            <a:chOff x="6349043" y="0"/>
            <a:chExt cx="5842957" cy="6858000"/>
          </a:xfrm>
        </p:grpSpPr>
        <p:sp>
          <p:nvSpPr>
            <p:cNvPr id="16" name="Freeform 15">
              <a:extLst>
                <a:ext uri="{FF2B5EF4-FFF2-40B4-BE49-F238E27FC236}">
                  <a16:creationId xmlns:a16="http://schemas.microsoft.com/office/drawing/2014/main" id="{E1DB6FF6-182E-E746-BB46-9F75BA729B19}"/>
                </a:ext>
                <a:ext uri="{C183D7F6-B498-43B3-948B-1728B52AA6E4}">
                  <adec:decorative xmlns:adec="http://schemas.microsoft.com/office/drawing/2017/decorative" val="1"/>
                </a:ext>
              </a:extLst>
            </p:cNvPr>
            <p:cNvSpPr/>
            <p:nvPr userDrawn="1"/>
          </p:nvSpPr>
          <p:spPr>
            <a:xfrm>
              <a:off x="7522233" y="0"/>
              <a:ext cx="4669767" cy="3002309"/>
            </a:xfrm>
            <a:custGeom>
              <a:avLst/>
              <a:gdLst>
                <a:gd name="connsiteX0" fmla="*/ 3001859 w 4669767"/>
                <a:gd name="connsiteY0" fmla="*/ 0 h 3002309"/>
                <a:gd name="connsiteX1" fmla="*/ 4669767 w 4669767"/>
                <a:gd name="connsiteY1" fmla="*/ 0 h 3002309"/>
                <a:gd name="connsiteX2" fmla="*/ 4669767 w 4669767"/>
                <a:gd name="connsiteY2" fmla="*/ 1031744 h 3002309"/>
                <a:gd name="connsiteX3" fmla="*/ 2699498 w 4669767"/>
                <a:gd name="connsiteY3" fmla="*/ 3002309 h 3002309"/>
                <a:gd name="connsiteX4" fmla="*/ 0 w 4669767"/>
                <a:gd name="connsiteY4" fmla="*/ 3002309 h 3002309"/>
                <a:gd name="connsiteX5" fmla="*/ 3001859 w 4669767"/>
                <a:gd name="connsiteY5" fmla="*/ 0 h 300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767" h="3002309">
                  <a:moveTo>
                    <a:pt x="3001859" y="0"/>
                  </a:moveTo>
                  <a:lnTo>
                    <a:pt x="4669767" y="0"/>
                  </a:lnTo>
                  <a:lnTo>
                    <a:pt x="4669767" y="1031744"/>
                  </a:lnTo>
                  <a:lnTo>
                    <a:pt x="2699498" y="3002309"/>
                  </a:lnTo>
                  <a:lnTo>
                    <a:pt x="0" y="3002309"/>
                  </a:lnTo>
                  <a:lnTo>
                    <a:pt x="3001859" y="0"/>
                  </a:lnTo>
                  <a:close/>
                </a:path>
              </a:pathLst>
            </a:custGeom>
            <a:solidFill>
              <a:srgbClr val="8D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sp>
          <p:nvSpPr>
            <p:cNvPr id="9" name="Freeform 8">
              <a:extLst>
                <a:ext uri="{FF2B5EF4-FFF2-40B4-BE49-F238E27FC236}">
                  <a16:creationId xmlns:a16="http://schemas.microsoft.com/office/drawing/2014/main" id="{03D18FBE-75DE-A940-9D8F-E452C7E38BB2}"/>
                </a:ext>
                <a:ext uri="{C183D7F6-B498-43B3-948B-1728B52AA6E4}">
                  <adec:decorative xmlns:adec="http://schemas.microsoft.com/office/drawing/2017/decorative" val="1"/>
                </a:ext>
              </a:extLst>
            </p:cNvPr>
            <p:cNvSpPr/>
            <p:nvPr userDrawn="1"/>
          </p:nvSpPr>
          <p:spPr>
            <a:xfrm>
              <a:off x="6349043" y="1014166"/>
              <a:ext cx="5842957" cy="5843834"/>
            </a:xfrm>
            <a:custGeom>
              <a:avLst/>
              <a:gdLst>
                <a:gd name="connsiteX0" fmla="*/ 5842957 w 5842957"/>
                <a:gd name="connsiteY0" fmla="*/ 0 h 5843834"/>
                <a:gd name="connsiteX1" fmla="*/ 5842957 w 5842957"/>
                <a:gd name="connsiteY1" fmla="*/ 26991 h 5843834"/>
                <a:gd name="connsiteX2" fmla="*/ 5842957 w 5842957"/>
                <a:gd name="connsiteY2" fmla="*/ 2796360 h 5843834"/>
                <a:gd name="connsiteX3" fmla="*/ 2795940 w 5842957"/>
                <a:gd name="connsiteY3" fmla="*/ 5843834 h 5843834"/>
                <a:gd name="connsiteX4" fmla="*/ 0 w 5842957"/>
                <a:gd name="connsiteY4" fmla="*/ 5843834 h 5843834"/>
                <a:gd name="connsiteX5" fmla="*/ 3838183 w 5842957"/>
                <a:gd name="connsiteY5" fmla="*/ 2005075 h 584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2957" h="5843834">
                  <a:moveTo>
                    <a:pt x="5842957" y="0"/>
                  </a:moveTo>
                  <a:lnTo>
                    <a:pt x="5842957" y="26991"/>
                  </a:lnTo>
                  <a:lnTo>
                    <a:pt x="5842957" y="2796360"/>
                  </a:lnTo>
                  <a:lnTo>
                    <a:pt x="2795940" y="5843834"/>
                  </a:lnTo>
                  <a:lnTo>
                    <a:pt x="0" y="5843834"/>
                  </a:lnTo>
                  <a:lnTo>
                    <a:pt x="3838183" y="20050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grpSp>
      <p:sp>
        <p:nvSpPr>
          <p:cNvPr id="5" name="Footer Placeholder 4"/>
          <p:cNvSpPr>
            <a:spLocks noGrp="1"/>
          </p:cNvSpPr>
          <p:nvPr>
            <p:ph type="ftr" sz="quarter" idx="11"/>
          </p:nvPr>
        </p:nvSpPr>
        <p:spPr/>
        <p:txBody>
          <a:bodyPr/>
          <a:lstStyle>
            <a:lvl1pPr>
              <a:defRPr>
                <a:solidFill>
                  <a:schemeClr val="tx1"/>
                </a:solidFill>
              </a:defRPr>
            </a:lvl1pPr>
          </a:lstStyle>
          <a:p>
            <a:r>
              <a:rPr lang="en-US" noProof="0" dirty="0"/>
              <a:t>© 20xx Permanente Medicine</a:t>
            </a:r>
          </a:p>
        </p:txBody>
      </p:sp>
    </p:spTree>
    <p:extLst>
      <p:ext uri="{BB962C8B-B14F-4D97-AF65-F5344CB8AC3E}">
        <p14:creationId xmlns:p14="http://schemas.microsoft.com/office/powerpoint/2010/main" val="410107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ight-Color Title 5">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625381"/>
            <a:ext cx="6455664" cy="1489419"/>
          </a:xfrm>
        </p:spPr>
        <p:txBody>
          <a:bodyPr anchor="t" anchorCtr="0"/>
          <a:lstStyle>
            <a:lvl1pPr>
              <a:defRPr>
                <a:solidFill>
                  <a:schemeClr val="tx1"/>
                </a:solidFill>
              </a:defRPr>
            </a:lvl1pPr>
          </a:lstStyle>
          <a:p>
            <a:r>
              <a:rPr lang="en-US" noProof="0"/>
              <a:t>Click to edit Master title style</a:t>
            </a:r>
          </a:p>
        </p:txBody>
      </p:sp>
      <p:sp>
        <p:nvSpPr>
          <p:cNvPr id="3" name="Footer Placeholder 2"/>
          <p:cNvSpPr>
            <a:spLocks noGrp="1"/>
          </p:cNvSpPr>
          <p:nvPr>
            <p:ph type="ftr" sz="quarter" idx="10"/>
          </p:nvPr>
        </p:nvSpPr>
        <p:spPr/>
        <p:txBody>
          <a:bodyPr/>
          <a:lstStyle/>
          <a:p>
            <a:r>
              <a:rPr lang="en-US" noProof="0" dirty="0"/>
              <a:t>© 20xx Permanente Medicine</a:t>
            </a:r>
          </a:p>
        </p:txBody>
      </p:sp>
    </p:spTree>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ight-Color Title 6">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46140"/>
            <a:ext cx="6455664" cy="1489419"/>
          </a:xfrm>
        </p:spPr>
        <p:txBody>
          <a:bodyPr anchor="t" anchorCtr="0"/>
          <a:lstStyle>
            <a:lvl1pPr>
              <a:defRPr>
                <a:solidFill>
                  <a:schemeClr val="tx1"/>
                </a:solidFill>
              </a:defRPr>
            </a:lvl1pPr>
          </a:lstStyle>
          <a:p>
            <a:r>
              <a:rPr lang="en-US" noProof="0"/>
              <a:t>Click to edit Master title style</a:t>
            </a:r>
          </a:p>
        </p:txBody>
      </p:sp>
      <p:sp>
        <p:nvSpPr>
          <p:cNvPr id="6" name="Text Placeholder 5">
            <a:extLst>
              <a:ext uri="{FF2B5EF4-FFF2-40B4-BE49-F238E27FC236}">
                <a16:creationId xmlns:a16="http://schemas.microsoft.com/office/drawing/2014/main" id="{50A0313A-3F24-D745-D864-160B14D055F5}"/>
              </a:ext>
            </a:extLst>
          </p:cNvPr>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Picture 4">
            <a:extLst>
              <a:ext uri="{FF2B5EF4-FFF2-40B4-BE49-F238E27FC236}">
                <a16:creationId xmlns:a16="http://schemas.microsoft.com/office/drawing/2014/main" id="{DCD4B884-AFD4-99B7-6FD6-427ED355FEC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08271" y="-12865"/>
            <a:ext cx="6883730" cy="6883730"/>
          </a:xfrm>
          <a:prstGeom prst="rect">
            <a:avLst/>
          </a:prstGeom>
        </p:spPr>
      </p:pic>
      <p:sp>
        <p:nvSpPr>
          <p:cNvPr id="3" name="Footer Placeholder 2"/>
          <p:cNvSpPr>
            <a:spLocks noGrp="1"/>
          </p:cNvSpPr>
          <p:nvPr>
            <p:ph type="ftr" sz="quarter" idx="10"/>
          </p:nvPr>
        </p:nvSpPr>
        <p:spPr/>
        <p:txBody>
          <a:bodyPr/>
          <a:lstStyle/>
          <a:p>
            <a:r>
              <a:rPr lang="en-US" noProof="0" dirty="0"/>
              <a:t>© 20xx Permanente Medicine</a:t>
            </a:r>
          </a:p>
        </p:txBody>
      </p:sp>
    </p:spTree>
    <p:extLst>
      <p:ext uri="{BB962C8B-B14F-4D97-AF65-F5344CB8AC3E}">
        <p14:creationId xmlns:p14="http://schemas.microsoft.com/office/powerpoint/2010/main" val="2498438857"/>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ight-Color Title 7">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46140"/>
            <a:ext cx="6455664" cy="1489419"/>
          </a:xfrm>
        </p:spPr>
        <p:txBody>
          <a:bodyPr anchor="t" anchorCtr="0"/>
          <a:lstStyle>
            <a:lvl1pPr>
              <a:defRPr>
                <a:solidFill>
                  <a:schemeClr val="tx1"/>
                </a:solidFill>
              </a:defRPr>
            </a:lvl1pPr>
          </a:lstStyle>
          <a:p>
            <a:r>
              <a:rPr lang="en-US" noProof="0"/>
              <a:t>Click to edit Master title style</a:t>
            </a:r>
          </a:p>
        </p:txBody>
      </p:sp>
      <p:sp>
        <p:nvSpPr>
          <p:cNvPr id="6" name="Text Placeholder 5">
            <a:extLst>
              <a:ext uri="{FF2B5EF4-FFF2-40B4-BE49-F238E27FC236}">
                <a16:creationId xmlns:a16="http://schemas.microsoft.com/office/drawing/2014/main" id="{50A0313A-3F24-D745-D864-160B14D055F5}"/>
              </a:ext>
            </a:extLst>
          </p:cNvPr>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4" name="Picture 3">
            <a:extLst>
              <a:ext uri="{FF2B5EF4-FFF2-40B4-BE49-F238E27FC236}">
                <a16:creationId xmlns:a16="http://schemas.microsoft.com/office/drawing/2014/main" id="{CA3D3B49-8D4B-08C1-127E-BB00598BD52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4013" r="42417" b="-4336"/>
          <a:stretch/>
        </p:blipFill>
        <p:spPr>
          <a:xfrm>
            <a:off x="7091082" y="0"/>
            <a:ext cx="5100919" cy="6873631"/>
          </a:xfrm>
          <a:prstGeom prst="rect">
            <a:avLst/>
          </a:prstGeom>
        </p:spPr>
      </p:pic>
      <p:sp>
        <p:nvSpPr>
          <p:cNvPr id="3" name="Footer Placeholder 2"/>
          <p:cNvSpPr>
            <a:spLocks noGrp="1"/>
          </p:cNvSpPr>
          <p:nvPr>
            <p:ph type="ftr" sz="quarter" idx="10"/>
          </p:nvPr>
        </p:nvSpPr>
        <p:spPr/>
        <p:txBody>
          <a:bodyPr/>
          <a:lstStyle/>
          <a:p>
            <a:r>
              <a:rPr lang="en-US" noProof="0" dirty="0"/>
              <a:t>© 20xx Permanente Medicine</a:t>
            </a:r>
          </a:p>
        </p:txBody>
      </p:sp>
    </p:spTree>
    <p:extLst>
      <p:ext uri="{BB962C8B-B14F-4D97-AF65-F5344CB8AC3E}">
        <p14:creationId xmlns:p14="http://schemas.microsoft.com/office/powerpoint/2010/main" val="605817893"/>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ght-Color Title 8">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46140"/>
            <a:ext cx="6455664" cy="1489419"/>
          </a:xfrm>
        </p:spPr>
        <p:txBody>
          <a:bodyPr anchor="t" anchorCtr="0"/>
          <a:lstStyle>
            <a:lvl1pPr>
              <a:defRPr>
                <a:solidFill>
                  <a:schemeClr val="tx1"/>
                </a:solidFill>
              </a:defRPr>
            </a:lvl1pPr>
          </a:lstStyle>
          <a:p>
            <a:r>
              <a:rPr lang="en-US" noProof="0"/>
              <a:t>Click to edit Master title style</a:t>
            </a:r>
          </a:p>
        </p:txBody>
      </p:sp>
      <p:sp>
        <p:nvSpPr>
          <p:cNvPr id="6" name="Text Placeholder 5">
            <a:extLst>
              <a:ext uri="{FF2B5EF4-FFF2-40B4-BE49-F238E27FC236}">
                <a16:creationId xmlns:a16="http://schemas.microsoft.com/office/drawing/2014/main" id="{50A0313A-3F24-D745-D864-160B14D055F5}"/>
              </a:ext>
            </a:extLst>
          </p:cNvPr>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Picture 4">
            <a:extLst>
              <a:ext uri="{FF2B5EF4-FFF2-40B4-BE49-F238E27FC236}">
                <a16:creationId xmlns:a16="http://schemas.microsoft.com/office/drawing/2014/main" id="{BC6A517F-8E08-55C3-BAA1-D5C0F2CF040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3108"/>
          <a:stretch/>
        </p:blipFill>
        <p:spPr>
          <a:xfrm>
            <a:off x="-8931" y="2519883"/>
            <a:ext cx="11819931" cy="4338117"/>
          </a:xfrm>
          <a:prstGeom prst="rect">
            <a:avLst/>
          </a:prstGeom>
        </p:spPr>
      </p:pic>
      <p:sp>
        <p:nvSpPr>
          <p:cNvPr id="3" name="Footer Placeholder 2"/>
          <p:cNvSpPr>
            <a:spLocks noGrp="1"/>
          </p:cNvSpPr>
          <p:nvPr>
            <p:ph type="ftr" sz="quarter" idx="10"/>
          </p:nvPr>
        </p:nvSpPr>
        <p:spPr/>
        <p:txBody>
          <a:bodyPr/>
          <a:lstStyle/>
          <a:p>
            <a:r>
              <a:rPr lang="en-US" noProof="0" dirty="0"/>
              <a:t>© 20xx Permanente Medicine</a:t>
            </a:r>
          </a:p>
        </p:txBody>
      </p:sp>
    </p:spTree>
    <p:extLst>
      <p:ext uri="{BB962C8B-B14F-4D97-AF65-F5344CB8AC3E}">
        <p14:creationId xmlns:p14="http://schemas.microsoft.com/office/powerpoint/2010/main" val="217847281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Column Content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BBFC39-CCA6-DFBF-F77B-43EFE8C1C97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4158"/>
          <a:stretch/>
        </p:blipFill>
        <p:spPr>
          <a:xfrm>
            <a:off x="10428790" y="-1"/>
            <a:ext cx="1313364" cy="738311"/>
          </a:xfrm>
          <a:prstGeom prst="rect">
            <a:avLst/>
          </a:prstGeom>
        </p:spPr>
      </p:pic>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33160" y="1481137"/>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lide Number Placeholder 5">
            <a:extLst>
              <a:ext uri="{FF2B5EF4-FFF2-40B4-BE49-F238E27FC236}">
                <a16:creationId xmlns:a16="http://schemas.microsoft.com/office/drawing/2014/main" id="{C3C18844-DE23-DE4B-A09D-F83F23A12F8B}"/>
              </a:ext>
            </a:extLst>
          </p:cNvPr>
          <p:cNvSpPr>
            <a:spLocks noGrp="1"/>
          </p:cNvSpPr>
          <p:nvPr>
            <p:ph type="sldNum" sz="quarter" idx="12"/>
          </p:nvPr>
        </p:nvSpPr>
        <p:spPr>
          <a:xfrm>
            <a:off x="381000" y="6457950"/>
            <a:ext cx="228600" cy="228600"/>
          </a:xfrm>
        </p:spPr>
        <p:txBody>
          <a:bodyPr/>
          <a:lstStyle>
            <a:lvl1pPr>
              <a:defRPr>
                <a:solidFill>
                  <a:schemeClr val="tx1"/>
                </a:solidFill>
              </a:defRPr>
            </a:lvl1pPr>
          </a:lstStyle>
          <a:p>
            <a:fld id="{06B54077-DDC4-8645-A9B4-3523D661A7EA}" type="slidenum">
              <a:rPr lang="en-US" noProof="0" smtClean="0"/>
              <a:pPr/>
              <a:t>‹#›</a:t>
            </a:fld>
            <a:endParaRPr lang="en-US" noProof="0"/>
          </a:p>
        </p:txBody>
      </p:sp>
      <p:sp>
        <p:nvSpPr>
          <p:cNvPr id="14" name="Footer Placeholder 4">
            <a:extLst>
              <a:ext uri="{FF2B5EF4-FFF2-40B4-BE49-F238E27FC236}">
                <a16:creationId xmlns:a16="http://schemas.microsoft.com/office/drawing/2014/main" id="{FAAA13E1-F7FB-E94B-A5C8-0E46166BB8DB}"/>
              </a:ext>
            </a:extLst>
          </p:cNvPr>
          <p:cNvSpPr>
            <a:spLocks noGrp="1"/>
          </p:cNvSpPr>
          <p:nvPr>
            <p:ph type="ftr" sz="quarter" idx="11"/>
          </p:nvPr>
        </p:nvSpPr>
        <p:spPr>
          <a:xfrm>
            <a:off x="649225" y="6457950"/>
            <a:ext cx="2880360" cy="228600"/>
          </a:xfrm>
        </p:spPr>
        <p:txBody>
          <a:bodyPr/>
          <a:lstStyle>
            <a:lvl1pPr>
              <a:defRPr>
                <a:solidFill>
                  <a:schemeClr val="tx1"/>
                </a:solidFill>
              </a:defRPr>
            </a:lvl1pPr>
          </a:lstStyle>
          <a:p>
            <a:r>
              <a:rPr lang="en-US" noProof="0"/>
              <a:t>© Permanente Medicine</a:t>
            </a:r>
          </a:p>
        </p:txBody>
      </p:sp>
    </p:spTree>
    <p:extLst>
      <p:ext uri="{BB962C8B-B14F-4D97-AF65-F5344CB8AC3E}">
        <p14:creationId xmlns:p14="http://schemas.microsoft.com/office/powerpoint/2010/main" val="3364782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ight-Color Title 9">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66F46B-6D04-3335-25F1-F18EFBB1EAF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845"/>
          <a:stretch/>
        </p:blipFill>
        <p:spPr>
          <a:xfrm>
            <a:off x="6126480" y="2237090"/>
            <a:ext cx="6065520" cy="1221413"/>
          </a:xfrm>
          <a:prstGeom prst="rect">
            <a:avLst/>
          </a:prstGeom>
        </p:spPr>
      </p:pic>
      <p:pic>
        <p:nvPicPr>
          <p:cNvPr id="7" name="Picture 6">
            <a:extLst>
              <a:ext uri="{FF2B5EF4-FFF2-40B4-BE49-F238E27FC236}">
                <a16:creationId xmlns:a16="http://schemas.microsoft.com/office/drawing/2014/main" id="{CAD777AC-231C-D2C4-7922-4AC0207AFD5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rot="10800000">
            <a:off x="3695700" y="3455237"/>
            <a:ext cx="7293610" cy="1221413"/>
          </a:xfrm>
          <a:prstGeom prst="rect">
            <a:avLst/>
          </a:prstGeom>
        </p:spPr>
      </p:pic>
      <p:pic>
        <p:nvPicPr>
          <p:cNvPr id="8" name="Picture 7">
            <a:extLst>
              <a:ext uri="{FF2B5EF4-FFF2-40B4-BE49-F238E27FC236}">
                <a16:creationId xmlns:a16="http://schemas.microsoft.com/office/drawing/2014/main" id="{C30EDC51-A01B-16E8-4CB8-07CC74506F7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3507" r="9"/>
          <a:stretch/>
        </p:blipFill>
        <p:spPr>
          <a:xfrm flipH="1">
            <a:off x="7342505" y="4667587"/>
            <a:ext cx="4849495" cy="1221413"/>
          </a:xfrm>
          <a:prstGeom prst="rect">
            <a:avLst/>
          </a:prstGeom>
        </p:spPr>
      </p:pic>
      <p:pic>
        <p:nvPicPr>
          <p:cNvPr id="9" name="Picture 8">
            <a:extLst>
              <a:ext uri="{FF2B5EF4-FFF2-40B4-BE49-F238E27FC236}">
                <a16:creationId xmlns:a16="http://schemas.microsoft.com/office/drawing/2014/main" id="{7117CD95-02D5-9A22-BFF7-6E6219544A8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59"/>
          <a:stretch/>
        </p:blipFill>
        <p:spPr>
          <a:xfrm>
            <a:off x="1261803" y="1026460"/>
            <a:ext cx="7298575" cy="1221413"/>
          </a:xfrm>
          <a:prstGeom prst="rect">
            <a:avLst/>
          </a:prstGeom>
        </p:spPr>
      </p:pic>
      <p:sp>
        <p:nvSpPr>
          <p:cNvPr id="2" name="Title 1"/>
          <p:cNvSpPr>
            <a:spLocks noGrp="1"/>
          </p:cNvSpPr>
          <p:nvPr>
            <p:ph type="title"/>
          </p:nvPr>
        </p:nvSpPr>
        <p:spPr>
          <a:xfrm>
            <a:off x="381000" y="2652268"/>
            <a:ext cx="6455664" cy="1489419"/>
          </a:xfrm>
        </p:spPr>
        <p:txBody>
          <a:bodyPr anchor="t" anchorCtr="0"/>
          <a:lstStyle>
            <a:lvl1pPr>
              <a:defRPr>
                <a:solidFill>
                  <a:schemeClr val="tx1"/>
                </a:solidFill>
              </a:defRPr>
            </a:lvl1pPr>
          </a:lstStyle>
          <a:p>
            <a:r>
              <a:rPr lang="en-US" noProof="0"/>
              <a:t>Click to edit Master title style</a:t>
            </a:r>
          </a:p>
        </p:txBody>
      </p:sp>
      <p:sp>
        <p:nvSpPr>
          <p:cNvPr id="6" name="Text Placeholder 5">
            <a:extLst>
              <a:ext uri="{FF2B5EF4-FFF2-40B4-BE49-F238E27FC236}">
                <a16:creationId xmlns:a16="http://schemas.microsoft.com/office/drawing/2014/main" id="{50A0313A-3F24-D745-D864-160B14D055F5}"/>
              </a:ext>
            </a:extLst>
          </p:cNvPr>
          <p:cNvSpPr>
            <a:spLocks noGrp="1"/>
          </p:cNvSpPr>
          <p:nvPr>
            <p:ph type="body" sz="quarter" idx="12"/>
          </p:nvPr>
        </p:nvSpPr>
        <p:spPr>
          <a:xfrm>
            <a:off x="381000" y="3867150"/>
            <a:ext cx="4565650" cy="2305050"/>
          </a:xfrm>
          <a:prstGeom prst="rect">
            <a:avLst/>
          </a:prstGeom>
        </p:spPr>
        <p:txBody>
          <a:bodyPr lIns="0" tIns="0" rIns="0" bIns="0"/>
          <a:lstStyle>
            <a:lvl2pPr marL="0">
              <a:defRPr/>
            </a:lvl2pPr>
            <a:lvl3pPr marL="0">
              <a:spcBef>
                <a:spcPts val="0"/>
              </a:spcBef>
              <a:defRPr/>
            </a:lvl3pPr>
            <a:lvl4pPr marL="0">
              <a:spcBef>
                <a:spcPts val="1400"/>
              </a:spcBef>
              <a:defRPr/>
            </a:lvl4pPr>
            <a:lvl5pPr marL="0">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p:cNvSpPr>
            <a:spLocks noGrp="1"/>
          </p:cNvSpPr>
          <p:nvPr>
            <p:ph type="ftr" sz="quarter" idx="10"/>
          </p:nvPr>
        </p:nvSpPr>
        <p:spPr/>
        <p:txBody>
          <a:bodyPr/>
          <a:lstStyle/>
          <a:p>
            <a:r>
              <a:rPr lang="en-US" noProof="0" dirty="0"/>
              <a:t>© 20xx Permanente Medicine</a:t>
            </a:r>
          </a:p>
        </p:txBody>
      </p:sp>
    </p:spTree>
    <p:extLst>
      <p:ext uri="{BB962C8B-B14F-4D97-AF65-F5344CB8AC3E}">
        <p14:creationId xmlns:p14="http://schemas.microsoft.com/office/powerpoint/2010/main" val="165011399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2" name="Title 1"/>
          <p:cNvSpPr>
            <a:spLocks noGrp="1"/>
          </p:cNvSpPr>
          <p:nvPr>
            <p:ph type="title" hasCustomPrompt="1"/>
          </p:nvPr>
        </p:nvSpPr>
        <p:spPr>
          <a:xfrm>
            <a:off x="876980" y="705679"/>
            <a:ext cx="8838049" cy="1004887"/>
          </a:xfrm>
        </p:spPr>
        <p:txBody>
          <a:bodyPr/>
          <a:lstStyle>
            <a:lvl1pPr>
              <a:defRPr baseline="0"/>
            </a:lvl1pPr>
          </a:lstStyle>
          <a:p>
            <a:r>
              <a:rPr lang="en-US"/>
              <a:t>Basic 1 Column Slide To Start. Max size Arial Bold 52pt. Title can go to Two lines.</a:t>
            </a:r>
          </a:p>
        </p:txBody>
      </p:sp>
      <p:sp>
        <p:nvSpPr>
          <p:cNvPr id="6" name="Content Placeholder 5"/>
          <p:cNvSpPr>
            <a:spLocks noGrp="1"/>
          </p:cNvSpPr>
          <p:nvPr>
            <p:ph sz="quarter" idx="19"/>
          </p:nvPr>
        </p:nvSpPr>
        <p:spPr>
          <a:xfrm>
            <a:off x="876980" y="1761996"/>
            <a:ext cx="8838049"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3171484067"/>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Color Divide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42900"/>
            <a:ext cx="7086600" cy="1556238"/>
          </a:xfrm>
        </p:spPr>
        <p:txBody>
          <a:bodyPr/>
          <a:lstStyle/>
          <a:p>
            <a:r>
              <a:rPr lang="en-US" noProof="0"/>
              <a:t>Click to edit Master title style</a:t>
            </a:r>
          </a:p>
        </p:txBody>
      </p:sp>
      <p:sp>
        <p:nvSpPr>
          <p:cNvPr id="3" name="TextBox 2">
            <a:extLst>
              <a:ext uri="{FF2B5EF4-FFF2-40B4-BE49-F238E27FC236}">
                <a16:creationId xmlns:a16="http://schemas.microsoft.com/office/drawing/2014/main" id="{3396FE00-B150-2C46-8C2E-006BBBE38075}"/>
              </a:ext>
            </a:extLst>
          </p:cNvPr>
          <p:cNvSpPr txBox="1"/>
          <p:nvPr userDrawn="1"/>
        </p:nvSpPr>
        <p:spPr>
          <a:xfrm>
            <a:off x="10607040" y="6441440"/>
            <a:ext cx="0" cy="0"/>
          </a:xfrm>
          <a:prstGeom prst="rect">
            <a:avLst/>
          </a:prstGeom>
          <a:noFill/>
        </p:spPr>
        <p:txBody>
          <a:bodyPr wrap="none" lIns="0" tIns="0" rIns="0" bIns="0" rtlCol="0">
            <a:noAutofit/>
          </a:bodyPr>
          <a:lstStyle/>
          <a:p>
            <a:endParaRPr lang="en-US" noProof="0">
              <a:solidFill>
                <a:schemeClr val="bg1"/>
              </a:solidFill>
            </a:endParaRPr>
          </a:p>
        </p:txBody>
      </p:sp>
      <p:grpSp>
        <p:nvGrpSpPr>
          <p:cNvPr id="21" name="Group 20">
            <a:extLst>
              <a:ext uri="{C183D7F6-B498-43B3-948B-1728B52AA6E4}">
                <adec:decorative xmlns:adec="http://schemas.microsoft.com/office/drawing/2017/decorative" val="1"/>
              </a:ext>
            </a:extLst>
          </p:cNvPr>
          <p:cNvGrpSpPr/>
          <p:nvPr userDrawn="1"/>
        </p:nvGrpSpPr>
        <p:grpSpPr>
          <a:xfrm>
            <a:off x="6349043" y="0"/>
            <a:ext cx="5850448" cy="6858000"/>
            <a:chOff x="6349043" y="0"/>
            <a:chExt cx="5850448" cy="6858000"/>
          </a:xfrm>
        </p:grpSpPr>
        <p:sp>
          <p:nvSpPr>
            <p:cNvPr id="35" name="Freeform 34">
              <a:extLst>
                <a:ext uri="{C183D7F6-B498-43B3-948B-1728B52AA6E4}">
                  <adec:decorative xmlns:adec="http://schemas.microsoft.com/office/drawing/2017/decorative" val="1"/>
                </a:ext>
              </a:extLst>
            </p:cNvPr>
            <p:cNvSpPr/>
            <p:nvPr userDrawn="1"/>
          </p:nvSpPr>
          <p:spPr>
            <a:xfrm>
              <a:off x="7529724" y="0"/>
              <a:ext cx="4669767" cy="3002309"/>
            </a:xfrm>
            <a:custGeom>
              <a:avLst/>
              <a:gdLst>
                <a:gd name="connsiteX0" fmla="*/ 3001859 w 4669767"/>
                <a:gd name="connsiteY0" fmla="*/ 0 h 3002309"/>
                <a:gd name="connsiteX1" fmla="*/ 4669767 w 4669767"/>
                <a:gd name="connsiteY1" fmla="*/ 0 h 3002309"/>
                <a:gd name="connsiteX2" fmla="*/ 4669767 w 4669767"/>
                <a:gd name="connsiteY2" fmla="*/ 1031744 h 3002309"/>
                <a:gd name="connsiteX3" fmla="*/ 2699498 w 4669767"/>
                <a:gd name="connsiteY3" fmla="*/ 3002309 h 3002309"/>
                <a:gd name="connsiteX4" fmla="*/ 0 w 4669767"/>
                <a:gd name="connsiteY4" fmla="*/ 3002309 h 3002309"/>
                <a:gd name="connsiteX5" fmla="*/ 3001859 w 4669767"/>
                <a:gd name="connsiteY5" fmla="*/ 0 h 300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767" h="3002309">
                  <a:moveTo>
                    <a:pt x="3001859" y="0"/>
                  </a:moveTo>
                  <a:lnTo>
                    <a:pt x="4669767" y="0"/>
                  </a:lnTo>
                  <a:lnTo>
                    <a:pt x="4669767" y="1031744"/>
                  </a:lnTo>
                  <a:lnTo>
                    <a:pt x="2699498" y="3002309"/>
                  </a:lnTo>
                  <a:lnTo>
                    <a:pt x="0" y="3002309"/>
                  </a:lnTo>
                  <a:lnTo>
                    <a:pt x="3001859"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sp>
          <p:nvSpPr>
            <p:cNvPr id="34" name="Freeform 33">
              <a:extLst>
                <a:ext uri="{C183D7F6-B498-43B3-948B-1728B52AA6E4}">
                  <adec:decorative xmlns:adec="http://schemas.microsoft.com/office/drawing/2017/decorative" val="1"/>
                </a:ext>
              </a:extLst>
            </p:cNvPr>
            <p:cNvSpPr/>
            <p:nvPr userDrawn="1"/>
          </p:nvSpPr>
          <p:spPr>
            <a:xfrm>
              <a:off x="6349043" y="1014166"/>
              <a:ext cx="5842957" cy="5843834"/>
            </a:xfrm>
            <a:custGeom>
              <a:avLst/>
              <a:gdLst>
                <a:gd name="connsiteX0" fmla="*/ 5842957 w 5842957"/>
                <a:gd name="connsiteY0" fmla="*/ 0 h 5843834"/>
                <a:gd name="connsiteX1" fmla="*/ 5842957 w 5842957"/>
                <a:gd name="connsiteY1" fmla="*/ 26991 h 5843834"/>
                <a:gd name="connsiteX2" fmla="*/ 5842957 w 5842957"/>
                <a:gd name="connsiteY2" fmla="*/ 2796360 h 5843834"/>
                <a:gd name="connsiteX3" fmla="*/ 2795940 w 5842957"/>
                <a:gd name="connsiteY3" fmla="*/ 5843834 h 5843834"/>
                <a:gd name="connsiteX4" fmla="*/ 0 w 5842957"/>
                <a:gd name="connsiteY4" fmla="*/ 5843834 h 5843834"/>
                <a:gd name="connsiteX5" fmla="*/ 3838183 w 5842957"/>
                <a:gd name="connsiteY5" fmla="*/ 2005075 h 584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2957" h="5843834">
                  <a:moveTo>
                    <a:pt x="5842957" y="0"/>
                  </a:moveTo>
                  <a:lnTo>
                    <a:pt x="5842957" y="26991"/>
                  </a:lnTo>
                  <a:lnTo>
                    <a:pt x="5842957" y="2796360"/>
                  </a:lnTo>
                  <a:lnTo>
                    <a:pt x="2795940" y="5843834"/>
                  </a:lnTo>
                  <a:lnTo>
                    <a:pt x="0" y="5843834"/>
                  </a:lnTo>
                  <a:lnTo>
                    <a:pt x="3838183" y="20050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grpSp>
      <p:sp>
        <p:nvSpPr>
          <p:cNvPr id="6" name="Slide Number Placeholder 5"/>
          <p:cNvSpPr>
            <a:spLocks noGrp="1"/>
          </p:cNvSpPr>
          <p:nvPr>
            <p:ph type="sldNum" sz="quarter" idx="12"/>
          </p:nvPr>
        </p:nvSpPr>
        <p:spPr/>
        <p:txBody>
          <a:bodyPr/>
          <a:lstStyle>
            <a:lvl1pPr>
              <a:defRPr>
                <a:solidFill>
                  <a:schemeClr val="tx1"/>
                </a:solidFill>
              </a:defRPr>
            </a:lvl1pPr>
          </a:lstStyle>
          <a:p>
            <a:fld id="{06B54077-DDC4-8645-A9B4-3523D661A7EA}" type="slidenum">
              <a:rPr lang="en-US" noProof="0" smtClean="0"/>
              <a:pPr/>
              <a:t>‹#›</a:t>
            </a:fld>
            <a:endParaRPr lang="en-US" noProof="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noProof="0" dirty="0"/>
              <a:t>© 20xx Permanente Medicine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Color Divider 2">
    <p:spTree>
      <p:nvGrpSpPr>
        <p:cNvPr id="1" name=""/>
        <p:cNvGrpSpPr/>
        <p:nvPr/>
      </p:nvGrpSpPr>
      <p:grpSpPr>
        <a:xfrm>
          <a:off x="0" y="0"/>
          <a:ext cx="0" cy="0"/>
          <a:chOff x="0" y="0"/>
          <a:chExt cx="0" cy="0"/>
        </a:xfrm>
      </p:grpSpPr>
      <p:sp>
        <p:nvSpPr>
          <p:cNvPr id="2" name="Title 1"/>
          <p:cNvSpPr>
            <a:spLocks noGrp="1"/>
          </p:cNvSpPr>
          <p:nvPr userDrawn="1">
            <p:ph type="title"/>
          </p:nvPr>
        </p:nvSpPr>
        <p:spPr>
          <a:xfrm>
            <a:off x="380999" y="342900"/>
            <a:ext cx="7086600" cy="1556238"/>
          </a:xfrm>
        </p:spPr>
        <p:txBody>
          <a:bodyPr/>
          <a:lstStyle/>
          <a:p>
            <a:r>
              <a:rPr lang="en-US" noProof="0"/>
              <a:t>Click to edit Master title style</a:t>
            </a:r>
          </a:p>
        </p:txBody>
      </p:sp>
      <p:grpSp>
        <p:nvGrpSpPr>
          <p:cNvPr id="6" name="Group 5">
            <a:extLst>
              <a:ext uri="{C183D7F6-B498-43B3-948B-1728B52AA6E4}">
                <adec:decorative xmlns:adec="http://schemas.microsoft.com/office/drawing/2017/decorative" val="1"/>
              </a:ext>
            </a:extLst>
          </p:cNvPr>
          <p:cNvGrpSpPr/>
          <p:nvPr userDrawn="1"/>
        </p:nvGrpSpPr>
        <p:grpSpPr>
          <a:xfrm>
            <a:off x="-553" y="0"/>
            <a:ext cx="12192553" cy="6858000"/>
            <a:chOff x="-553" y="0"/>
            <a:chExt cx="12192553" cy="6858000"/>
          </a:xfrm>
        </p:grpSpPr>
        <p:sp>
          <p:nvSpPr>
            <p:cNvPr id="10" name="Freeform 9">
              <a:extLst>
                <a:ext uri="{C183D7F6-B498-43B3-948B-1728B52AA6E4}">
                  <adec:decorative xmlns:adec="http://schemas.microsoft.com/office/drawing/2017/decorative" val="1"/>
                </a:ext>
              </a:extLst>
            </p:cNvPr>
            <p:cNvSpPr/>
            <p:nvPr userDrawn="1"/>
          </p:nvSpPr>
          <p:spPr>
            <a:xfrm>
              <a:off x="-553" y="2870654"/>
              <a:ext cx="3987346" cy="3987346"/>
            </a:xfrm>
            <a:custGeom>
              <a:avLst/>
              <a:gdLst>
                <a:gd name="connsiteX0" fmla="*/ 0 w 3695246"/>
                <a:gd name="connsiteY0" fmla="*/ 0 h 3695246"/>
                <a:gd name="connsiteX1" fmla="*/ 3695246 w 3695246"/>
                <a:gd name="connsiteY1" fmla="*/ 3695246 h 3695246"/>
                <a:gd name="connsiteX2" fmla="*/ 0 w 3695246"/>
                <a:gd name="connsiteY2" fmla="*/ 3695246 h 3695246"/>
                <a:gd name="connsiteX3" fmla="*/ 0 w 3695246"/>
                <a:gd name="connsiteY3" fmla="*/ 0 h 3695246"/>
                <a:gd name="connsiteX0" fmla="*/ 0 w 3987346"/>
                <a:gd name="connsiteY0" fmla="*/ 0 h 3987346"/>
                <a:gd name="connsiteX1" fmla="*/ 3987346 w 3987346"/>
                <a:gd name="connsiteY1" fmla="*/ 3987346 h 3987346"/>
                <a:gd name="connsiteX2" fmla="*/ 292100 w 3987346"/>
                <a:gd name="connsiteY2" fmla="*/ 3987346 h 3987346"/>
                <a:gd name="connsiteX3" fmla="*/ 0 w 3987346"/>
                <a:gd name="connsiteY3" fmla="*/ 0 h 3987346"/>
                <a:gd name="connsiteX0" fmla="*/ 0 w 3987346"/>
                <a:gd name="connsiteY0" fmla="*/ 0 h 3987346"/>
                <a:gd name="connsiteX1" fmla="*/ 3987346 w 3987346"/>
                <a:gd name="connsiteY1" fmla="*/ 3987346 h 3987346"/>
                <a:gd name="connsiteX2" fmla="*/ 0 w 3987346"/>
                <a:gd name="connsiteY2" fmla="*/ 3987346 h 3987346"/>
                <a:gd name="connsiteX3" fmla="*/ 0 w 3987346"/>
                <a:gd name="connsiteY3" fmla="*/ 0 h 3987346"/>
              </a:gdLst>
              <a:ahLst/>
              <a:cxnLst>
                <a:cxn ang="0">
                  <a:pos x="connsiteX0" y="connsiteY0"/>
                </a:cxn>
                <a:cxn ang="0">
                  <a:pos x="connsiteX1" y="connsiteY1"/>
                </a:cxn>
                <a:cxn ang="0">
                  <a:pos x="connsiteX2" y="connsiteY2"/>
                </a:cxn>
                <a:cxn ang="0">
                  <a:pos x="connsiteX3" y="connsiteY3"/>
                </a:cxn>
              </a:cxnLst>
              <a:rect l="l" t="t" r="r" b="b"/>
              <a:pathLst>
                <a:path w="3987346" h="3987346">
                  <a:moveTo>
                    <a:pt x="0" y="0"/>
                  </a:moveTo>
                  <a:lnTo>
                    <a:pt x="3987346" y="3987346"/>
                  </a:lnTo>
                  <a:lnTo>
                    <a:pt x="0" y="398734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Freeform 10">
              <a:extLst>
                <a:ext uri="{C183D7F6-B498-43B3-948B-1728B52AA6E4}">
                  <adec:decorative xmlns:adec="http://schemas.microsoft.com/office/drawing/2017/decorative" val="1"/>
                </a:ext>
              </a:extLst>
            </p:cNvPr>
            <p:cNvSpPr/>
            <p:nvPr userDrawn="1"/>
          </p:nvSpPr>
          <p:spPr>
            <a:xfrm>
              <a:off x="3986047" y="0"/>
              <a:ext cx="8205953" cy="6858000"/>
            </a:xfrm>
            <a:custGeom>
              <a:avLst/>
              <a:gdLst>
                <a:gd name="connsiteX0" fmla="*/ 6857999 w 8493517"/>
                <a:gd name="connsiteY0" fmla="*/ 0 h 6858000"/>
                <a:gd name="connsiteX1" fmla="*/ 8493517 w 8493517"/>
                <a:gd name="connsiteY1" fmla="*/ 0 h 6858000"/>
                <a:gd name="connsiteX2" fmla="*/ 8493517 w 8493517"/>
                <a:gd name="connsiteY2" fmla="*/ 6858000 h 6858000"/>
                <a:gd name="connsiteX3" fmla="*/ 0 w 8493517"/>
                <a:gd name="connsiteY3" fmla="*/ 6858000 h 6858000"/>
                <a:gd name="connsiteX4" fmla="*/ 6857999 w 8493517"/>
                <a:gd name="connsiteY4" fmla="*/ 0 h 6858000"/>
                <a:gd name="connsiteX0" fmla="*/ 6857999 w 8493517"/>
                <a:gd name="connsiteY0" fmla="*/ 0 h 6858000"/>
                <a:gd name="connsiteX1" fmla="*/ 8112517 w 8493517"/>
                <a:gd name="connsiteY1" fmla="*/ 0 h 6858000"/>
                <a:gd name="connsiteX2" fmla="*/ 8493517 w 8493517"/>
                <a:gd name="connsiteY2" fmla="*/ 6858000 h 6858000"/>
                <a:gd name="connsiteX3" fmla="*/ 0 w 8493517"/>
                <a:gd name="connsiteY3" fmla="*/ 6858000 h 6858000"/>
                <a:gd name="connsiteX4" fmla="*/ 6857999 w 8493517"/>
                <a:gd name="connsiteY4" fmla="*/ 0 h 6858000"/>
                <a:gd name="connsiteX0" fmla="*/ 6857999 w 8123403"/>
                <a:gd name="connsiteY0" fmla="*/ 0 h 6868886"/>
                <a:gd name="connsiteX1" fmla="*/ 8112517 w 8123403"/>
                <a:gd name="connsiteY1" fmla="*/ 0 h 6868886"/>
                <a:gd name="connsiteX2" fmla="*/ 8123403 w 8123403"/>
                <a:gd name="connsiteY2" fmla="*/ 6868886 h 6868886"/>
                <a:gd name="connsiteX3" fmla="*/ 0 w 8123403"/>
                <a:gd name="connsiteY3" fmla="*/ 6858000 h 6868886"/>
                <a:gd name="connsiteX4" fmla="*/ 6857999 w 8123403"/>
                <a:gd name="connsiteY4" fmla="*/ 0 h 6868886"/>
                <a:gd name="connsiteX0" fmla="*/ 6857999 w 8199603"/>
                <a:gd name="connsiteY0" fmla="*/ 0 h 6862536"/>
                <a:gd name="connsiteX1" fmla="*/ 8112517 w 8199603"/>
                <a:gd name="connsiteY1" fmla="*/ 0 h 6862536"/>
                <a:gd name="connsiteX2" fmla="*/ 8199603 w 8199603"/>
                <a:gd name="connsiteY2" fmla="*/ 6862536 h 6862536"/>
                <a:gd name="connsiteX3" fmla="*/ 0 w 8199603"/>
                <a:gd name="connsiteY3" fmla="*/ 6858000 h 6862536"/>
                <a:gd name="connsiteX4" fmla="*/ 6857999 w 8199603"/>
                <a:gd name="connsiteY4" fmla="*/ 0 h 6862536"/>
                <a:gd name="connsiteX0" fmla="*/ 6857999 w 8190078"/>
                <a:gd name="connsiteY0" fmla="*/ 0 h 6858000"/>
                <a:gd name="connsiteX1" fmla="*/ 8112517 w 8190078"/>
                <a:gd name="connsiteY1" fmla="*/ 0 h 6858000"/>
                <a:gd name="connsiteX2" fmla="*/ 8190078 w 8190078"/>
                <a:gd name="connsiteY2" fmla="*/ 6849836 h 6858000"/>
                <a:gd name="connsiteX3" fmla="*/ 0 w 8190078"/>
                <a:gd name="connsiteY3" fmla="*/ 6858000 h 6858000"/>
                <a:gd name="connsiteX4" fmla="*/ 6857999 w 8190078"/>
                <a:gd name="connsiteY4" fmla="*/ 0 h 6858000"/>
                <a:gd name="connsiteX0" fmla="*/ 6857999 w 8196428"/>
                <a:gd name="connsiteY0" fmla="*/ 0 h 6862536"/>
                <a:gd name="connsiteX1" fmla="*/ 8112517 w 8196428"/>
                <a:gd name="connsiteY1" fmla="*/ 0 h 6862536"/>
                <a:gd name="connsiteX2" fmla="*/ 8196428 w 8196428"/>
                <a:gd name="connsiteY2" fmla="*/ 6862536 h 6862536"/>
                <a:gd name="connsiteX3" fmla="*/ 0 w 8196428"/>
                <a:gd name="connsiteY3" fmla="*/ 6858000 h 6862536"/>
                <a:gd name="connsiteX4" fmla="*/ 6857999 w 8196428"/>
                <a:gd name="connsiteY4" fmla="*/ 0 h 6862536"/>
                <a:gd name="connsiteX0" fmla="*/ 6857999 w 8212303"/>
                <a:gd name="connsiteY0" fmla="*/ 0 h 6862536"/>
                <a:gd name="connsiteX1" fmla="*/ 8112517 w 8212303"/>
                <a:gd name="connsiteY1" fmla="*/ 0 h 6862536"/>
                <a:gd name="connsiteX2" fmla="*/ 8212303 w 8212303"/>
                <a:gd name="connsiteY2" fmla="*/ 6862536 h 6862536"/>
                <a:gd name="connsiteX3" fmla="*/ 0 w 8212303"/>
                <a:gd name="connsiteY3" fmla="*/ 6858000 h 6862536"/>
                <a:gd name="connsiteX4" fmla="*/ 6857999 w 8212303"/>
                <a:gd name="connsiteY4" fmla="*/ 0 h 6862536"/>
                <a:gd name="connsiteX0" fmla="*/ 6857999 w 8212303"/>
                <a:gd name="connsiteY0" fmla="*/ 0 h 6862536"/>
                <a:gd name="connsiteX1" fmla="*/ 8198242 w 8212303"/>
                <a:gd name="connsiteY1" fmla="*/ 6350 h 6862536"/>
                <a:gd name="connsiteX2" fmla="*/ 8212303 w 8212303"/>
                <a:gd name="connsiteY2" fmla="*/ 6862536 h 6862536"/>
                <a:gd name="connsiteX3" fmla="*/ 0 w 8212303"/>
                <a:gd name="connsiteY3" fmla="*/ 6858000 h 6862536"/>
                <a:gd name="connsiteX4" fmla="*/ 6857999 w 8212303"/>
                <a:gd name="connsiteY4" fmla="*/ 0 h 6862536"/>
                <a:gd name="connsiteX0" fmla="*/ 6857999 w 8212303"/>
                <a:gd name="connsiteY0" fmla="*/ 0 h 6862536"/>
                <a:gd name="connsiteX1" fmla="*/ 8201417 w 8212303"/>
                <a:gd name="connsiteY1" fmla="*/ 6350 h 6862536"/>
                <a:gd name="connsiteX2" fmla="*/ 8212303 w 8212303"/>
                <a:gd name="connsiteY2" fmla="*/ 6862536 h 6862536"/>
                <a:gd name="connsiteX3" fmla="*/ 0 w 8212303"/>
                <a:gd name="connsiteY3" fmla="*/ 6858000 h 6862536"/>
                <a:gd name="connsiteX4" fmla="*/ 6857999 w 8212303"/>
                <a:gd name="connsiteY4" fmla="*/ 0 h 6862536"/>
                <a:gd name="connsiteX0" fmla="*/ 6857999 w 8212303"/>
                <a:gd name="connsiteY0" fmla="*/ 3175 h 6865711"/>
                <a:gd name="connsiteX1" fmla="*/ 8201417 w 8212303"/>
                <a:gd name="connsiteY1" fmla="*/ 0 h 6865711"/>
                <a:gd name="connsiteX2" fmla="*/ 8212303 w 8212303"/>
                <a:gd name="connsiteY2" fmla="*/ 6865711 h 6865711"/>
                <a:gd name="connsiteX3" fmla="*/ 0 w 8212303"/>
                <a:gd name="connsiteY3" fmla="*/ 6861175 h 6865711"/>
                <a:gd name="connsiteX4" fmla="*/ 6857999 w 8212303"/>
                <a:gd name="connsiteY4" fmla="*/ 3175 h 6865711"/>
                <a:gd name="connsiteX0" fmla="*/ 6857999 w 8212303"/>
                <a:gd name="connsiteY0" fmla="*/ 0 h 6862536"/>
                <a:gd name="connsiteX1" fmla="*/ 8204592 w 8212303"/>
                <a:gd name="connsiteY1" fmla="*/ 0 h 6862536"/>
                <a:gd name="connsiteX2" fmla="*/ 8212303 w 8212303"/>
                <a:gd name="connsiteY2" fmla="*/ 6862536 h 6862536"/>
                <a:gd name="connsiteX3" fmla="*/ 0 w 8212303"/>
                <a:gd name="connsiteY3" fmla="*/ 6858000 h 6862536"/>
                <a:gd name="connsiteX4" fmla="*/ 6857999 w 8212303"/>
                <a:gd name="connsiteY4" fmla="*/ 0 h 6862536"/>
                <a:gd name="connsiteX0" fmla="*/ 6857999 w 8215478"/>
                <a:gd name="connsiteY0" fmla="*/ 0 h 6858000"/>
                <a:gd name="connsiteX1" fmla="*/ 8204592 w 8215478"/>
                <a:gd name="connsiteY1" fmla="*/ 0 h 6858000"/>
                <a:gd name="connsiteX2" fmla="*/ 8215478 w 8215478"/>
                <a:gd name="connsiteY2" fmla="*/ 6856186 h 6858000"/>
                <a:gd name="connsiteX3" fmla="*/ 0 w 8215478"/>
                <a:gd name="connsiteY3" fmla="*/ 6858000 h 6858000"/>
                <a:gd name="connsiteX4" fmla="*/ 6857999 w 8215478"/>
                <a:gd name="connsiteY4" fmla="*/ 0 h 6858000"/>
                <a:gd name="connsiteX0" fmla="*/ 6857999 w 8212303"/>
                <a:gd name="connsiteY0" fmla="*/ 0 h 6859361"/>
                <a:gd name="connsiteX1" fmla="*/ 8204592 w 8212303"/>
                <a:gd name="connsiteY1" fmla="*/ 0 h 6859361"/>
                <a:gd name="connsiteX2" fmla="*/ 8212303 w 8212303"/>
                <a:gd name="connsiteY2" fmla="*/ 6859361 h 6859361"/>
                <a:gd name="connsiteX3" fmla="*/ 0 w 8212303"/>
                <a:gd name="connsiteY3" fmla="*/ 6858000 h 6859361"/>
                <a:gd name="connsiteX4" fmla="*/ 6857999 w 8212303"/>
                <a:gd name="connsiteY4" fmla="*/ 0 h 6859361"/>
                <a:gd name="connsiteX0" fmla="*/ 6857999 w 8212303"/>
                <a:gd name="connsiteY0" fmla="*/ 0 h 6859361"/>
                <a:gd name="connsiteX1" fmla="*/ 8201417 w 8212303"/>
                <a:gd name="connsiteY1" fmla="*/ 9525 h 6859361"/>
                <a:gd name="connsiteX2" fmla="*/ 8212303 w 8212303"/>
                <a:gd name="connsiteY2" fmla="*/ 6859361 h 6859361"/>
                <a:gd name="connsiteX3" fmla="*/ 0 w 8212303"/>
                <a:gd name="connsiteY3" fmla="*/ 6858000 h 6859361"/>
                <a:gd name="connsiteX4" fmla="*/ 6857999 w 8212303"/>
                <a:gd name="connsiteY4" fmla="*/ 0 h 6859361"/>
                <a:gd name="connsiteX0" fmla="*/ 6857999 w 8212303"/>
                <a:gd name="connsiteY0" fmla="*/ 0 h 6859361"/>
                <a:gd name="connsiteX1" fmla="*/ 8204592 w 8212303"/>
                <a:gd name="connsiteY1" fmla="*/ 3175 h 6859361"/>
                <a:gd name="connsiteX2" fmla="*/ 8212303 w 8212303"/>
                <a:gd name="connsiteY2" fmla="*/ 6859361 h 6859361"/>
                <a:gd name="connsiteX3" fmla="*/ 0 w 8212303"/>
                <a:gd name="connsiteY3" fmla="*/ 6858000 h 6859361"/>
                <a:gd name="connsiteX4" fmla="*/ 6857999 w 8212303"/>
                <a:gd name="connsiteY4" fmla="*/ 0 h 6859361"/>
                <a:gd name="connsiteX0" fmla="*/ 6857999 w 8212303"/>
                <a:gd name="connsiteY0" fmla="*/ 0 h 6859361"/>
                <a:gd name="connsiteX1" fmla="*/ 8195067 w 8212303"/>
                <a:gd name="connsiteY1" fmla="*/ 0 h 6859361"/>
                <a:gd name="connsiteX2" fmla="*/ 8212303 w 8212303"/>
                <a:gd name="connsiteY2" fmla="*/ 6859361 h 6859361"/>
                <a:gd name="connsiteX3" fmla="*/ 0 w 8212303"/>
                <a:gd name="connsiteY3" fmla="*/ 6858000 h 6859361"/>
                <a:gd name="connsiteX4" fmla="*/ 6857999 w 8212303"/>
                <a:gd name="connsiteY4" fmla="*/ 0 h 6859361"/>
                <a:gd name="connsiteX0" fmla="*/ 6857999 w 8212303"/>
                <a:gd name="connsiteY0" fmla="*/ 0 h 6859361"/>
                <a:gd name="connsiteX1" fmla="*/ 8201417 w 8212303"/>
                <a:gd name="connsiteY1" fmla="*/ 0 h 6859361"/>
                <a:gd name="connsiteX2" fmla="*/ 8212303 w 8212303"/>
                <a:gd name="connsiteY2" fmla="*/ 6859361 h 6859361"/>
                <a:gd name="connsiteX3" fmla="*/ 0 w 8212303"/>
                <a:gd name="connsiteY3" fmla="*/ 6858000 h 6859361"/>
                <a:gd name="connsiteX4" fmla="*/ 6857999 w 8212303"/>
                <a:gd name="connsiteY4" fmla="*/ 0 h 6859361"/>
                <a:gd name="connsiteX0" fmla="*/ 6857999 w 8209128"/>
                <a:gd name="connsiteY0" fmla="*/ 0 h 6859361"/>
                <a:gd name="connsiteX1" fmla="*/ 8201417 w 8209128"/>
                <a:gd name="connsiteY1" fmla="*/ 0 h 6859361"/>
                <a:gd name="connsiteX2" fmla="*/ 8209128 w 8209128"/>
                <a:gd name="connsiteY2" fmla="*/ 6859361 h 6859361"/>
                <a:gd name="connsiteX3" fmla="*/ 0 w 8209128"/>
                <a:gd name="connsiteY3" fmla="*/ 6858000 h 6859361"/>
                <a:gd name="connsiteX4" fmla="*/ 6857999 w 8209128"/>
                <a:gd name="connsiteY4" fmla="*/ 0 h 6859361"/>
                <a:gd name="connsiteX0" fmla="*/ 6857999 w 8205953"/>
                <a:gd name="connsiteY0" fmla="*/ 0 h 6859361"/>
                <a:gd name="connsiteX1" fmla="*/ 8201417 w 8205953"/>
                <a:gd name="connsiteY1" fmla="*/ 0 h 6859361"/>
                <a:gd name="connsiteX2" fmla="*/ 8205953 w 8205953"/>
                <a:gd name="connsiteY2" fmla="*/ 6859361 h 6859361"/>
                <a:gd name="connsiteX3" fmla="*/ 0 w 8205953"/>
                <a:gd name="connsiteY3" fmla="*/ 6858000 h 6859361"/>
                <a:gd name="connsiteX4" fmla="*/ 6857999 w 8205953"/>
                <a:gd name="connsiteY4" fmla="*/ 0 h 6859361"/>
                <a:gd name="connsiteX0" fmla="*/ 6857999 w 8205953"/>
                <a:gd name="connsiteY0" fmla="*/ 0 h 6858000"/>
                <a:gd name="connsiteX1" fmla="*/ 8201417 w 8205953"/>
                <a:gd name="connsiteY1" fmla="*/ 0 h 6858000"/>
                <a:gd name="connsiteX2" fmla="*/ 8205953 w 8205953"/>
                <a:gd name="connsiteY2" fmla="*/ 6856186 h 6858000"/>
                <a:gd name="connsiteX3" fmla="*/ 0 w 8205953"/>
                <a:gd name="connsiteY3" fmla="*/ 6858000 h 6858000"/>
                <a:gd name="connsiteX4" fmla="*/ 6857999 w 82059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5953" h="6858000">
                  <a:moveTo>
                    <a:pt x="6857999" y="0"/>
                  </a:moveTo>
                  <a:lnTo>
                    <a:pt x="8201417" y="0"/>
                  </a:lnTo>
                  <a:cubicBezTo>
                    <a:pt x="8205046" y="2289629"/>
                    <a:pt x="8202324" y="4566557"/>
                    <a:pt x="8205953" y="6856186"/>
                  </a:cubicBezTo>
                  <a:lnTo>
                    <a:pt x="0" y="6858000"/>
                  </a:lnTo>
                  <a:lnTo>
                    <a:pt x="6857999"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 name="Slide Number Placeholder 2"/>
          <p:cNvSpPr>
            <a:spLocks noGrp="1"/>
          </p:cNvSpPr>
          <p:nvPr userDrawn="1">
            <p:ph type="sldNum" sz="quarter" idx="10"/>
          </p:nvPr>
        </p:nvSpPr>
        <p:spPr/>
        <p:txBody>
          <a:bodyPr/>
          <a:lstStyle>
            <a:lvl1pPr>
              <a:defRPr>
                <a:solidFill>
                  <a:schemeClr val="bg1"/>
                </a:solidFill>
              </a:defRPr>
            </a:lvl1pPr>
          </a:lstStyle>
          <a:p>
            <a:fld id="{06B54077-DDC4-8645-A9B4-3523D661A7EA}" type="slidenum">
              <a:rPr lang="en-US" noProof="0" smtClean="0"/>
              <a:pPr/>
              <a:t>‹#›</a:t>
            </a:fld>
            <a:endParaRPr lang="en-US" noProof="0"/>
          </a:p>
        </p:txBody>
      </p:sp>
      <p:sp>
        <p:nvSpPr>
          <p:cNvPr id="4" name="Footer Placeholder 3"/>
          <p:cNvSpPr>
            <a:spLocks noGrp="1"/>
          </p:cNvSpPr>
          <p:nvPr userDrawn="1">
            <p:ph type="ftr" sz="quarter" idx="11"/>
          </p:nvPr>
        </p:nvSpPr>
        <p:spPr/>
        <p:txBody>
          <a:bodyPr/>
          <a:lstStyle>
            <a:lvl1pPr>
              <a:defRPr>
                <a:solidFill>
                  <a:schemeClr val="bg1"/>
                </a:solidFill>
              </a:defRPr>
            </a:lvl1pPr>
          </a:lstStyle>
          <a:p>
            <a:r>
              <a:rPr lang="en-US" noProof="0" dirty="0"/>
              <a:t>© 20xx Permanente Medicine</a:t>
            </a:r>
          </a:p>
        </p:txBody>
      </p:sp>
      <p:pic>
        <p:nvPicPr>
          <p:cNvPr id="5" name="Picture 4" descr="Logo: Permanente Medicine">
            <a:extLst>
              <a:ext uri="{FF2B5EF4-FFF2-40B4-BE49-F238E27FC236}">
                <a16:creationId xmlns:a16="http://schemas.microsoft.com/office/drawing/2014/main" id="{DA9B3E42-98D4-0E8D-7168-66DD3CD1E7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flipV="1">
            <a:off x="10249855" y="6414970"/>
            <a:ext cx="1561823" cy="105094"/>
          </a:xfrm>
          <a:prstGeom prst="rect">
            <a:avLst/>
          </a:prstGeom>
        </p:spPr>
      </p:pic>
    </p:spTree>
    <p:extLst>
      <p:ext uri="{BB962C8B-B14F-4D97-AF65-F5344CB8AC3E}">
        <p14:creationId xmlns:p14="http://schemas.microsoft.com/office/powerpoint/2010/main" val="19022129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Color Divider 3">
    <p:spTree>
      <p:nvGrpSpPr>
        <p:cNvPr id="1" name=""/>
        <p:cNvGrpSpPr/>
        <p:nvPr/>
      </p:nvGrpSpPr>
      <p:grpSpPr>
        <a:xfrm>
          <a:off x="0" y="0"/>
          <a:ext cx="0" cy="0"/>
          <a:chOff x="0" y="0"/>
          <a:chExt cx="0" cy="0"/>
        </a:xfrm>
      </p:grpSpPr>
      <p:sp>
        <p:nvSpPr>
          <p:cNvPr id="2" name="Title 1"/>
          <p:cNvSpPr>
            <a:spLocks noGrp="1"/>
          </p:cNvSpPr>
          <p:nvPr userDrawn="1">
            <p:ph type="title"/>
          </p:nvPr>
        </p:nvSpPr>
        <p:spPr>
          <a:xfrm>
            <a:off x="380999" y="342900"/>
            <a:ext cx="7086600" cy="1556238"/>
          </a:xfrm>
        </p:spPr>
        <p:txBody>
          <a:bodyPr/>
          <a:lstStyle/>
          <a:p>
            <a:r>
              <a:rPr lang="en-US" noProof="0"/>
              <a:t>Click to edit Master title style</a:t>
            </a:r>
          </a:p>
        </p:txBody>
      </p:sp>
      <p:grpSp>
        <p:nvGrpSpPr>
          <p:cNvPr id="6" name="Group 5">
            <a:extLst>
              <a:ext uri="{C183D7F6-B498-43B3-948B-1728B52AA6E4}">
                <adec:decorative xmlns:adec="http://schemas.microsoft.com/office/drawing/2017/decorative" val="1"/>
              </a:ext>
            </a:extLst>
          </p:cNvPr>
          <p:cNvGrpSpPr/>
          <p:nvPr userDrawn="1"/>
        </p:nvGrpSpPr>
        <p:grpSpPr>
          <a:xfrm>
            <a:off x="-553" y="0"/>
            <a:ext cx="12192553" cy="6858000"/>
            <a:chOff x="-553" y="0"/>
            <a:chExt cx="12192553" cy="6858000"/>
          </a:xfrm>
        </p:grpSpPr>
        <p:sp>
          <p:nvSpPr>
            <p:cNvPr id="10" name="Freeform 9">
              <a:extLst>
                <a:ext uri="{C183D7F6-B498-43B3-948B-1728B52AA6E4}">
                  <adec:decorative xmlns:adec="http://schemas.microsoft.com/office/drawing/2017/decorative" val="1"/>
                </a:ext>
              </a:extLst>
            </p:cNvPr>
            <p:cNvSpPr/>
            <p:nvPr userDrawn="1"/>
          </p:nvSpPr>
          <p:spPr>
            <a:xfrm>
              <a:off x="-553" y="2870654"/>
              <a:ext cx="3987346" cy="3987346"/>
            </a:xfrm>
            <a:custGeom>
              <a:avLst/>
              <a:gdLst>
                <a:gd name="connsiteX0" fmla="*/ 0 w 3695246"/>
                <a:gd name="connsiteY0" fmla="*/ 0 h 3695246"/>
                <a:gd name="connsiteX1" fmla="*/ 3695246 w 3695246"/>
                <a:gd name="connsiteY1" fmla="*/ 3695246 h 3695246"/>
                <a:gd name="connsiteX2" fmla="*/ 0 w 3695246"/>
                <a:gd name="connsiteY2" fmla="*/ 3695246 h 3695246"/>
                <a:gd name="connsiteX3" fmla="*/ 0 w 3695246"/>
                <a:gd name="connsiteY3" fmla="*/ 0 h 3695246"/>
                <a:gd name="connsiteX0" fmla="*/ 0 w 3987346"/>
                <a:gd name="connsiteY0" fmla="*/ 0 h 3987346"/>
                <a:gd name="connsiteX1" fmla="*/ 3987346 w 3987346"/>
                <a:gd name="connsiteY1" fmla="*/ 3987346 h 3987346"/>
                <a:gd name="connsiteX2" fmla="*/ 292100 w 3987346"/>
                <a:gd name="connsiteY2" fmla="*/ 3987346 h 3987346"/>
                <a:gd name="connsiteX3" fmla="*/ 0 w 3987346"/>
                <a:gd name="connsiteY3" fmla="*/ 0 h 3987346"/>
                <a:gd name="connsiteX0" fmla="*/ 0 w 3987346"/>
                <a:gd name="connsiteY0" fmla="*/ 0 h 3987346"/>
                <a:gd name="connsiteX1" fmla="*/ 3987346 w 3987346"/>
                <a:gd name="connsiteY1" fmla="*/ 3987346 h 3987346"/>
                <a:gd name="connsiteX2" fmla="*/ 0 w 3987346"/>
                <a:gd name="connsiteY2" fmla="*/ 3987346 h 3987346"/>
                <a:gd name="connsiteX3" fmla="*/ 0 w 3987346"/>
                <a:gd name="connsiteY3" fmla="*/ 0 h 3987346"/>
              </a:gdLst>
              <a:ahLst/>
              <a:cxnLst>
                <a:cxn ang="0">
                  <a:pos x="connsiteX0" y="connsiteY0"/>
                </a:cxn>
                <a:cxn ang="0">
                  <a:pos x="connsiteX1" y="connsiteY1"/>
                </a:cxn>
                <a:cxn ang="0">
                  <a:pos x="connsiteX2" y="connsiteY2"/>
                </a:cxn>
                <a:cxn ang="0">
                  <a:pos x="connsiteX3" y="connsiteY3"/>
                </a:cxn>
              </a:cxnLst>
              <a:rect l="l" t="t" r="r" b="b"/>
              <a:pathLst>
                <a:path w="3987346" h="3987346">
                  <a:moveTo>
                    <a:pt x="0" y="0"/>
                  </a:moveTo>
                  <a:lnTo>
                    <a:pt x="3987346" y="3987346"/>
                  </a:lnTo>
                  <a:lnTo>
                    <a:pt x="0" y="3987346"/>
                  </a:lnTo>
                  <a:lnTo>
                    <a:pt x="0" y="0"/>
                  </a:lnTo>
                  <a:close/>
                </a:path>
              </a:pathLst>
            </a:custGeom>
            <a:solidFill>
              <a:srgbClr val="E2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Freeform 10">
              <a:extLst>
                <a:ext uri="{C183D7F6-B498-43B3-948B-1728B52AA6E4}">
                  <adec:decorative xmlns:adec="http://schemas.microsoft.com/office/drawing/2017/decorative" val="1"/>
                </a:ext>
              </a:extLst>
            </p:cNvPr>
            <p:cNvSpPr/>
            <p:nvPr userDrawn="1"/>
          </p:nvSpPr>
          <p:spPr>
            <a:xfrm>
              <a:off x="3986047" y="0"/>
              <a:ext cx="8205953" cy="6858000"/>
            </a:xfrm>
            <a:custGeom>
              <a:avLst/>
              <a:gdLst>
                <a:gd name="connsiteX0" fmla="*/ 6857999 w 8493517"/>
                <a:gd name="connsiteY0" fmla="*/ 0 h 6858000"/>
                <a:gd name="connsiteX1" fmla="*/ 8493517 w 8493517"/>
                <a:gd name="connsiteY1" fmla="*/ 0 h 6858000"/>
                <a:gd name="connsiteX2" fmla="*/ 8493517 w 8493517"/>
                <a:gd name="connsiteY2" fmla="*/ 6858000 h 6858000"/>
                <a:gd name="connsiteX3" fmla="*/ 0 w 8493517"/>
                <a:gd name="connsiteY3" fmla="*/ 6858000 h 6858000"/>
                <a:gd name="connsiteX4" fmla="*/ 6857999 w 8493517"/>
                <a:gd name="connsiteY4" fmla="*/ 0 h 6858000"/>
                <a:gd name="connsiteX0" fmla="*/ 6857999 w 8493517"/>
                <a:gd name="connsiteY0" fmla="*/ 0 h 6858000"/>
                <a:gd name="connsiteX1" fmla="*/ 8112517 w 8493517"/>
                <a:gd name="connsiteY1" fmla="*/ 0 h 6858000"/>
                <a:gd name="connsiteX2" fmla="*/ 8493517 w 8493517"/>
                <a:gd name="connsiteY2" fmla="*/ 6858000 h 6858000"/>
                <a:gd name="connsiteX3" fmla="*/ 0 w 8493517"/>
                <a:gd name="connsiteY3" fmla="*/ 6858000 h 6858000"/>
                <a:gd name="connsiteX4" fmla="*/ 6857999 w 8493517"/>
                <a:gd name="connsiteY4" fmla="*/ 0 h 6858000"/>
                <a:gd name="connsiteX0" fmla="*/ 6857999 w 8123403"/>
                <a:gd name="connsiteY0" fmla="*/ 0 h 6868886"/>
                <a:gd name="connsiteX1" fmla="*/ 8112517 w 8123403"/>
                <a:gd name="connsiteY1" fmla="*/ 0 h 6868886"/>
                <a:gd name="connsiteX2" fmla="*/ 8123403 w 8123403"/>
                <a:gd name="connsiteY2" fmla="*/ 6868886 h 6868886"/>
                <a:gd name="connsiteX3" fmla="*/ 0 w 8123403"/>
                <a:gd name="connsiteY3" fmla="*/ 6858000 h 6868886"/>
                <a:gd name="connsiteX4" fmla="*/ 6857999 w 8123403"/>
                <a:gd name="connsiteY4" fmla="*/ 0 h 6868886"/>
                <a:gd name="connsiteX0" fmla="*/ 6857999 w 8199603"/>
                <a:gd name="connsiteY0" fmla="*/ 0 h 6862536"/>
                <a:gd name="connsiteX1" fmla="*/ 8112517 w 8199603"/>
                <a:gd name="connsiteY1" fmla="*/ 0 h 6862536"/>
                <a:gd name="connsiteX2" fmla="*/ 8199603 w 8199603"/>
                <a:gd name="connsiteY2" fmla="*/ 6862536 h 6862536"/>
                <a:gd name="connsiteX3" fmla="*/ 0 w 8199603"/>
                <a:gd name="connsiteY3" fmla="*/ 6858000 h 6862536"/>
                <a:gd name="connsiteX4" fmla="*/ 6857999 w 8199603"/>
                <a:gd name="connsiteY4" fmla="*/ 0 h 6862536"/>
                <a:gd name="connsiteX0" fmla="*/ 6857999 w 8190078"/>
                <a:gd name="connsiteY0" fmla="*/ 0 h 6858000"/>
                <a:gd name="connsiteX1" fmla="*/ 8112517 w 8190078"/>
                <a:gd name="connsiteY1" fmla="*/ 0 h 6858000"/>
                <a:gd name="connsiteX2" fmla="*/ 8190078 w 8190078"/>
                <a:gd name="connsiteY2" fmla="*/ 6849836 h 6858000"/>
                <a:gd name="connsiteX3" fmla="*/ 0 w 8190078"/>
                <a:gd name="connsiteY3" fmla="*/ 6858000 h 6858000"/>
                <a:gd name="connsiteX4" fmla="*/ 6857999 w 8190078"/>
                <a:gd name="connsiteY4" fmla="*/ 0 h 6858000"/>
                <a:gd name="connsiteX0" fmla="*/ 6857999 w 8196428"/>
                <a:gd name="connsiteY0" fmla="*/ 0 h 6862536"/>
                <a:gd name="connsiteX1" fmla="*/ 8112517 w 8196428"/>
                <a:gd name="connsiteY1" fmla="*/ 0 h 6862536"/>
                <a:gd name="connsiteX2" fmla="*/ 8196428 w 8196428"/>
                <a:gd name="connsiteY2" fmla="*/ 6862536 h 6862536"/>
                <a:gd name="connsiteX3" fmla="*/ 0 w 8196428"/>
                <a:gd name="connsiteY3" fmla="*/ 6858000 h 6862536"/>
                <a:gd name="connsiteX4" fmla="*/ 6857999 w 8196428"/>
                <a:gd name="connsiteY4" fmla="*/ 0 h 6862536"/>
                <a:gd name="connsiteX0" fmla="*/ 6857999 w 8212303"/>
                <a:gd name="connsiteY0" fmla="*/ 0 h 6862536"/>
                <a:gd name="connsiteX1" fmla="*/ 8112517 w 8212303"/>
                <a:gd name="connsiteY1" fmla="*/ 0 h 6862536"/>
                <a:gd name="connsiteX2" fmla="*/ 8212303 w 8212303"/>
                <a:gd name="connsiteY2" fmla="*/ 6862536 h 6862536"/>
                <a:gd name="connsiteX3" fmla="*/ 0 w 8212303"/>
                <a:gd name="connsiteY3" fmla="*/ 6858000 h 6862536"/>
                <a:gd name="connsiteX4" fmla="*/ 6857999 w 8212303"/>
                <a:gd name="connsiteY4" fmla="*/ 0 h 6862536"/>
                <a:gd name="connsiteX0" fmla="*/ 6857999 w 8212303"/>
                <a:gd name="connsiteY0" fmla="*/ 0 h 6862536"/>
                <a:gd name="connsiteX1" fmla="*/ 8198242 w 8212303"/>
                <a:gd name="connsiteY1" fmla="*/ 6350 h 6862536"/>
                <a:gd name="connsiteX2" fmla="*/ 8212303 w 8212303"/>
                <a:gd name="connsiteY2" fmla="*/ 6862536 h 6862536"/>
                <a:gd name="connsiteX3" fmla="*/ 0 w 8212303"/>
                <a:gd name="connsiteY3" fmla="*/ 6858000 h 6862536"/>
                <a:gd name="connsiteX4" fmla="*/ 6857999 w 8212303"/>
                <a:gd name="connsiteY4" fmla="*/ 0 h 6862536"/>
                <a:gd name="connsiteX0" fmla="*/ 6857999 w 8212303"/>
                <a:gd name="connsiteY0" fmla="*/ 0 h 6862536"/>
                <a:gd name="connsiteX1" fmla="*/ 8201417 w 8212303"/>
                <a:gd name="connsiteY1" fmla="*/ 6350 h 6862536"/>
                <a:gd name="connsiteX2" fmla="*/ 8212303 w 8212303"/>
                <a:gd name="connsiteY2" fmla="*/ 6862536 h 6862536"/>
                <a:gd name="connsiteX3" fmla="*/ 0 w 8212303"/>
                <a:gd name="connsiteY3" fmla="*/ 6858000 h 6862536"/>
                <a:gd name="connsiteX4" fmla="*/ 6857999 w 8212303"/>
                <a:gd name="connsiteY4" fmla="*/ 0 h 6862536"/>
                <a:gd name="connsiteX0" fmla="*/ 6857999 w 8212303"/>
                <a:gd name="connsiteY0" fmla="*/ 3175 h 6865711"/>
                <a:gd name="connsiteX1" fmla="*/ 8201417 w 8212303"/>
                <a:gd name="connsiteY1" fmla="*/ 0 h 6865711"/>
                <a:gd name="connsiteX2" fmla="*/ 8212303 w 8212303"/>
                <a:gd name="connsiteY2" fmla="*/ 6865711 h 6865711"/>
                <a:gd name="connsiteX3" fmla="*/ 0 w 8212303"/>
                <a:gd name="connsiteY3" fmla="*/ 6861175 h 6865711"/>
                <a:gd name="connsiteX4" fmla="*/ 6857999 w 8212303"/>
                <a:gd name="connsiteY4" fmla="*/ 3175 h 6865711"/>
                <a:gd name="connsiteX0" fmla="*/ 6857999 w 8212303"/>
                <a:gd name="connsiteY0" fmla="*/ 0 h 6862536"/>
                <a:gd name="connsiteX1" fmla="*/ 8204592 w 8212303"/>
                <a:gd name="connsiteY1" fmla="*/ 0 h 6862536"/>
                <a:gd name="connsiteX2" fmla="*/ 8212303 w 8212303"/>
                <a:gd name="connsiteY2" fmla="*/ 6862536 h 6862536"/>
                <a:gd name="connsiteX3" fmla="*/ 0 w 8212303"/>
                <a:gd name="connsiteY3" fmla="*/ 6858000 h 6862536"/>
                <a:gd name="connsiteX4" fmla="*/ 6857999 w 8212303"/>
                <a:gd name="connsiteY4" fmla="*/ 0 h 6862536"/>
                <a:gd name="connsiteX0" fmla="*/ 6857999 w 8215478"/>
                <a:gd name="connsiteY0" fmla="*/ 0 h 6858000"/>
                <a:gd name="connsiteX1" fmla="*/ 8204592 w 8215478"/>
                <a:gd name="connsiteY1" fmla="*/ 0 h 6858000"/>
                <a:gd name="connsiteX2" fmla="*/ 8215478 w 8215478"/>
                <a:gd name="connsiteY2" fmla="*/ 6856186 h 6858000"/>
                <a:gd name="connsiteX3" fmla="*/ 0 w 8215478"/>
                <a:gd name="connsiteY3" fmla="*/ 6858000 h 6858000"/>
                <a:gd name="connsiteX4" fmla="*/ 6857999 w 8215478"/>
                <a:gd name="connsiteY4" fmla="*/ 0 h 6858000"/>
                <a:gd name="connsiteX0" fmla="*/ 6857999 w 8212303"/>
                <a:gd name="connsiteY0" fmla="*/ 0 h 6859361"/>
                <a:gd name="connsiteX1" fmla="*/ 8204592 w 8212303"/>
                <a:gd name="connsiteY1" fmla="*/ 0 h 6859361"/>
                <a:gd name="connsiteX2" fmla="*/ 8212303 w 8212303"/>
                <a:gd name="connsiteY2" fmla="*/ 6859361 h 6859361"/>
                <a:gd name="connsiteX3" fmla="*/ 0 w 8212303"/>
                <a:gd name="connsiteY3" fmla="*/ 6858000 h 6859361"/>
                <a:gd name="connsiteX4" fmla="*/ 6857999 w 8212303"/>
                <a:gd name="connsiteY4" fmla="*/ 0 h 6859361"/>
                <a:gd name="connsiteX0" fmla="*/ 6857999 w 8212303"/>
                <a:gd name="connsiteY0" fmla="*/ 0 h 6859361"/>
                <a:gd name="connsiteX1" fmla="*/ 8201417 w 8212303"/>
                <a:gd name="connsiteY1" fmla="*/ 9525 h 6859361"/>
                <a:gd name="connsiteX2" fmla="*/ 8212303 w 8212303"/>
                <a:gd name="connsiteY2" fmla="*/ 6859361 h 6859361"/>
                <a:gd name="connsiteX3" fmla="*/ 0 w 8212303"/>
                <a:gd name="connsiteY3" fmla="*/ 6858000 h 6859361"/>
                <a:gd name="connsiteX4" fmla="*/ 6857999 w 8212303"/>
                <a:gd name="connsiteY4" fmla="*/ 0 h 6859361"/>
                <a:gd name="connsiteX0" fmla="*/ 6857999 w 8212303"/>
                <a:gd name="connsiteY0" fmla="*/ 0 h 6859361"/>
                <a:gd name="connsiteX1" fmla="*/ 8204592 w 8212303"/>
                <a:gd name="connsiteY1" fmla="*/ 3175 h 6859361"/>
                <a:gd name="connsiteX2" fmla="*/ 8212303 w 8212303"/>
                <a:gd name="connsiteY2" fmla="*/ 6859361 h 6859361"/>
                <a:gd name="connsiteX3" fmla="*/ 0 w 8212303"/>
                <a:gd name="connsiteY3" fmla="*/ 6858000 h 6859361"/>
                <a:gd name="connsiteX4" fmla="*/ 6857999 w 8212303"/>
                <a:gd name="connsiteY4" fmla="*/ 0 h 6859361"/>
                <a:gd name="connsiteX0" fmla="*/ 6857999 w 8212303"/>
                <a:gd name="connsiteY0" fmla="*/ 0 h 6859361"/>
                <a:gd name="connsiteX1" fmla="*/ 8195067 w 8212303"/>
                <a:gd name="connsiteY1" fmla="*/ 0 h 6859361"/>
                <a:gd name="connsiteX2" fmla="*/ 8212303 w 8212303"/>
                <a:gd name="connsiteY2" fmla="*/ 6859361 h 6859361"/>
                <a:gd name="connsiteX3" fmla="*/ 0 w 8212303"/>
                <a:gd name="connsiteY3" fmla="*/ 6858000 h 6859361"/>
                <a:gd name="connsiteX4" fmla="*/ 6857999 w 8212303"/>
                <a:gd name="connsiteY4" fmla="*/ 0 h 6859361"/>
                <a:gd name="connsiteX0" fmla="*/ 6857999 w 8212303"/>
                <a:gd name="connsiteY0" fmla="*/ 0 h 6859361"/>
                <a:gd name="connsiteX1" fmla="*/ 8201417 w 8212303"/>
                <a:gd name="connsiteY1" fmla="*/ 0 h 6859361"/>
                <a:gd name="connsiteX2" fmla="*/ 8212303 w 8212303"/>
                <a:gd name="connsiteY2" fmla="*/ 6859361 h 6859361"/>
                <a:gd name="connsiteX3" fmla="*/ 0 w 8212303"/>
                <a:gd name="connsiteY3" fmla="*/ 6858000 h 6859361"/>
                <a:gd name="connsiteX4" fmla="*/ 6857999 w 8212303"/>
                <a:gd name="connsiteY4" fmla="*/ 0 h 6859361"/>
                <a:gd name="connsiteX0" fmla="*/ 6857999 w 8209128"/>
                <a:gd name="connsiteY0" fmla="*/ 0 h 6859361"/>
                <a:gd name="connsiteX1" fmla="*/ 8201417 w 8209128"/>
                <a:gd name="connsiteY1" fmla="*/ 0 h 6859361"/>
                <a:gd name="connsiteX2" fmla="*/ 8209128 w 8209128"/>
                <a:gd name="connsiteY2" fmla="*/ 6859361 h 6859361"/>
                <a:gd name="connsiteX3" fmla="*/ 0 w 8209128"/>
                <a:gd name="connsiteY3" fmla="*/ 6858000 h 6859361"/>
                <a:gd name="connsiteX4" fmla="*/ 6857999 w 8209128"/>
                <a:gd name="connsiteY4" fmla="*/ 0 h 6859361"/>
                <a:gd name="connsiteX0" fmla="*/ 6857999 w 8205953"/>
                <a:gd name="connsiteY0" fmla="*/ 0 h 6859361"/>
                <a:gd name="connsiteX1" fmla="*/ 8201417 w 8205953"/>
                <a:gd name="connsiteY1" fmla="*/ 0 h 6859361"/>
                <a:gd name="connsiteX2" fmla="*/ 8205953 w 8205953"/>
                <a:gd name="connsiteY2" fmla="*/ 6859361 h 6859361"/>
                <a:gd name="connsiteX3" fmla="*/ 0 w 8205953"/>
                <a:gd name="connsiteY3" fmla="*/ 6858000 h 6859361"/>
                <a:gd name="connsiteX4" fmla="*/ 6857999 w 8205953"/>
                <a:gd name="connsiteY4" fmla="*/ 0 h 6859361"/>
                <a:gd name="connsiteX0" fmla="*/ 6857999 w 8205953"/>
                <a:gd name="connsiteY0" fmla="*/ 0 h 6858000"/>
                <a:gd name="connsiteX1" fmla="*/ 8201417 w 8205953"/>
                <a:gd name="connsiteY1" fmla="*/ 0 h 6858000"/>
                <a:gd name="connsiteX2" fmla="*/ 8205953 w 8205953"/>
                <a:gd name="connsiteY2" fmla="*/ 6856186 h 6858000"/>
                <a:gd name="connsiteX3" fmla="*/ 0 w 8205953"/>
                <a:gd name="connsiteY3" fmla="*/ 6858000 h 6858000"/>
                <a:gd name="connsiteX4" fmla="*/ 6857999 w 82059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5953" h="6858000">
                  <a:moveTo>
                    <a:pt x="6857999" y="0"/>
                  </a:moveTo>
                  <a:lnTo>
                    <a:pt x="8201417" y="0"/>
                  </a:lnTo>
                  <a:cubicBezTo>
                    <a:pt x="8205046" y="2289629"/>
                    <a:pt x="8202324" y="4566557"/>
                    <a:pt x="8205953" y="6856186"/>
                  </a:cubicBezTo>
                  <a:lnTo>
                    <a:pt x="0" y="6858000"/>
                  </a:lnTo>
                  <a:lnTo>
                    <a:pt x="6857999"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3" name="Slide Number Placeholder 2"/>
          <p:cNvSpPr>
            <a:spLocks noGrp="1"/>
          </p:cNvSpPr>
          <p:nvPr userDrawn="1">
            <p:ph type="sldNum" sz="quarter" idx="10"/>
          </p:nvPr>
        </p:nvSpPr>
        <p:spPr/>
        <p:txBody>
          <a:bodyPr/>
          <a:lstStyle>
            <a:lvl1pPr>
              <a:defRPr>
                <a:solidFill>
                  <a:schemeClr val="bg1"/>
                </a:solidFill>
              </a:defRPr>
            </a:lvl1pPr>
          </a:lstStyle>
          <a:p>
            <a:fld id="{06B54077-DDC4-8645-A9B4-3523D661A7EA}" type="slidenum">
              <a:rPr lang="en-US" noProof="0" smtClean="0"/>
              <a:pPr/>
              <a:t>‹#›</a:t>
            </a:fld>
            <a:endParaRPr lang="en-US" noProof="0"/>
          </a:p>
        </p:txBody>
      </p:sp>
      <p:sp>
        <p:nvSpPr>
          <p:cNvPr id="4" name="Footer Placeholder 3"/>
          <p:cNvSpPr>
            <a:spLocks noGrp="1"/>
          </p:cNvSpPr>
          <p:nvPr userDrawn="1">
            <p:ph type="ftr" sz="quarter" idx="11"/>
          </p:nvPr>
        </p:nvSpPr>
        <p:spPr/>
        <p:txBody>
          <a:bodyPr/>
          <a:lstStyle>
            <a:lvl1pPr>
              <a:defRPr>
                <a:solidFill>
                  <a:schemeClr val="bg1"/>
                </a:solidFill>
              </a:defRPr>
            </a:lvl1pPr>
          </a:lstStyle>
          <a:p>
            <a:r>
              <a:rPr lang="en-US" noProof="0" dirty="0"/>
              <a:t>© 20xx Permanente Medicine</a:t>
            </a:r>
          </a:p>
        </p:txBody>
      </p:sp>
      <p:pic>
        <p:nvPicPr>
          <p:cNvPr id="5" name="Picture 4" descr="Logo: Permanente Medicine">
            <a:extLst>
              <a:ext uri="{FF2B5EF4-FFF2-40B4-BE49-F238E27FC236}">
                <a16:creationId xmlns:a16="http://schemas.microsoft.com/office/drawing/2014/main" id="{B20C837A-8E79-9BAE-DCFE-F1374EBC40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flipV="1">
            <a:off x="10249855" y="6414970"/>
            <a:ext cx="1561823" cy="105094"/>
          </a:xfrm>
          <a:prstGeom prst="rect">
            <a:avLst/>
          </a:prstGeom>
        </p:spPr>
      </p:pic>
    </p:spTree>
    <p:extLst>
      <p:ext uri="{BB962C8B-B14F-4D97-AF65-F5344CB8AC3E}">
        <p14:creationId xmlns:p14="http://schemas.microsoft.com/office/powerpoint/2010/main" val="2132715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Color Divider 4">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userDrawn="1"/>
        </p:nvGrpSpPr>
        <p:grpSpPr>
          <a:xfrm>
            <a:off x="0" y="0"/>
            <a:ext cx="12195175" cy="6858000"/>
            <a:chOff x="0" y="0"/>
            <a:chExt cx="12195175" cy="6858000"/>
          </a:xfrm>
        </p:grpSpPr>
        <p:sp>
          <p:nvSpPr>
            <p:cNvPr id="28" name="Freeform 27">
              <a:extLst>
                <a:ext uri="{C183D7F6-B498-43B3-948B-1728B52AA6E4}">
                  <adec:decorative xmlns:adec="http://schemas.microsoft.com/office/drawing/2017/decorative" val="1"/>
                </a:ext>
              </a:extLst>
            </p:cNvPr>
            <p:cNvSpPr/>
            <p:nvPr userDrawn="1"/>
          </p:nvSpPr>
          <p:spPr>
            <a:xfrm>
              <a:off x="6871037" y="3175"/>
              <a:ext cx="5324138" cy="3471254"/>
            </a:xfrm>
            <a:custGeom>
              <a:avLst/>
              <a:gdLst>
                <a:gd name="connsiteX0" fmla="*/ 0 w 5324138"/>
                <a:gd name="connsiteY0" fmla="*/ 0 h 3471254"/>
                <a:gd name="connsiteX1" fmla="*/ 5324138 w 5324138"/>
                <a:gd name="connsiteY1" fmla="*/ 0 h 3471254"/>
                <a:gd name="connsiteX2" fmla="*/ 5324138 w 5324138"/>
                <a:gd name="connsiteY2" fmla="*/ 1618370 h 3471254"/>
                <a:gd name="connsiteX3" fmla="*/ 3471254 w 5324138"/>
                <a:gd name="connsiteY3" fmla="*/ 3471254 h 3471254"/>
                <a:gd name="connsiteX4" fmla="*/ 0 w 5324138"/>
                <a:gd name="connsiteY4" fmla="*/ 0 h 347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138" h="3471254">
                  <a:moveTo>
                    <a:pt x="0" y="0"/>
                  </a:moveTo>
                  <a:lnTo>
                    <a:pt x="5324138" y="0"/>
                  </a:lnTo>
                  <a:lnTo>
                    <a:pt x="5324138" y="1618370"/>
                  </a:lnTo>
                  <a:lnTo>
                    <a:pt x="3471254" y="347125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Freeform 26">
              <a:extLst>
                <a:ext uri="{C183D7F6-B498-43B3-948B-1728B52AA6E4}">
                  <adec:decorative xmlns:adec="http://schemas.microsoft.com/office/drawing/2017/decorative" val="1"/>
                </a:ext>
              </a:extLst>
            </p:cNvPr>
            <p:cNvSpPr/>
            <p:nvPr userDrawn="1"/>
          </p:nvSpPr>
          <p:spPr>
            <a:xfrm>
              <a:off x="10339636" y="1619631"/>
              <a:ext cx="1852364" cy="3704728"/>
            </a:xfrm>
            <a:custGeom>
              <a:avLst/>
              <a:gdLst>
                <a:gd name="connsiteX0" fmla="*/ 1852364 w 1852364"/>
                <a:gd name="connsiteY0" fmla="*/ 0 h 3704728"/>
                <a:gd name="connsiteX1" fmla="*/ 1852364 w 1852364"/>
                <a:gd name="connsiteY1" fmla="*/ 3704728 h 3704728"/>
                <a:gd name="connsiteX2" fmla="*/ 0 w 1852364"/>
                <a:gd name="connsiteY2" fmla="*/ 1852364 h 3704728"/>
                <a:gd name="connsiteX3" fmla="*/ 1852364 w 1852364"/>
                <a:gd name="connsiteY3" fmla="*/ 0 h 3704728"/>
              </a:gdLst>
              <a:ahLst/>
              <a:cxnLst>
                <a:cxn ang="0">
                  <a:pos x="connsiteX0" y="connsiteY0"/>
                </a:cxn>
                <a:cxn ang="0">
                  <a:pos x="connsiteX1" y="connsiteY1"/>
                </a:cxn>
                <a:cxn ang="0">
                  <a:pos x="connsiteX2" y="connsiteY2"/>
                </a:cxn>
                <a:cxn ang="0">
                  <a:pos x="connsiteX3" y="connsiteY3"/>
                </a:cxn>
              </a:cxnLst>
              <a:rect l="l" t="t" r="r" b="b"/>
              <a:pathLst>
                <a:path w="1852364" h="3704728">
                  <a:moveTo>
                    <a:pt x="1852364" y="0"/>
                  </a:moveTo>
                  <a:lnTo>
                    <a:pt x="1852364" y="3704728"/>
                  </a:lnTo>
                  <a:lnTo>
                    <a:pt x="0" y="1852364"/>
                  </a:lnTo>
                  <a:lnTo>
                    <a:pt x="185236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8" name="Freeform 37">
              <a:extLst>
                <a:ext uri="{C183D7F6-B498-43B3-948B-1728B52AA6E4}">
                  <adec:decorative xmlns:adec="http://schemas.microsoft.com/office/drawing/2017/decorative" val="1"/>
                </a:ext>
              </a:extLst>
            </p:cNvPr>
            <p:cNvSpPr/>
            <p:nvPr userDrawn="1"/>
          </p:nvSpPr>
          <p:spPr>
            <a:xfrm>
              <a:off x="0" y="0"/>
              <a:ext cx="10341977" cy="6858000"/>
            </a:xfrm>
            <a:custGeom>
              <a:avLst/>
              <a:gdLst>
                <a:gd name="connsiteX0" fmla="*/ 0 w 10341977"/>
                <a:gd name="connsiteY0" fmla="*/ 0 h 6858000"/>
                <a:gd name="connsiteX1" fmla="*/ 6870722 w 10341977"/>
                <a:gd name="connsiteY1" fmla="*/ 0 h 6858000"/>
                <a:gd name="connsiteX2" fmla="*/ 10341976 w 10341977"/>
                <a:gd name="connsiteY2" fmla="*/ 3471254 h 6858000"/>
                <a:gd name="connsiteX3" fmla="*/ 10341977 w 10341977"/>
                <a:gd name="connsiteY3" fmla="*/ 3471255 h 6858000"/>
                <a:gd name="connsiteX4" fmla="*/ 6955232 w 10341977"/>
                <a:gd name="connsiteY4" fmla="*/ 6858000 h 6858000"/>
                <a:gd name="connsiteX5" fmla="*/ 0 w 10341977"/>
                <a:gd name="connsiteY5" fmla="*/ 6858000 h 6858000"/>
                <a:gd name="connsiteX6" fmla="*/ 0 w 1034197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77" h="6858000">
                  <a:moveTo>
                    <a:pt x="0" y="0"/>
                  </a:moveTo>
                  <a:lnTo>
                    <a:pt x="6870722" y="0"/>
                  </a:lnTo>
                  <a:lnTo>
                    <a:pt x="10341976" y="3471254"/>
                  </a:lnTo>
                  <a:lnTo>
                    <a:pt x="10341977" y="3471255"/>
                  </a:lnTo>
                  <a:lnTo>
                    <a:pt x="6955232" y="6858000"/>
                  </a:lnTo>
                  <a:lnTo>
                    <a:pt x="0" y="68580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 name="Title 1"/>
          <p:cNvSpPr>
            <a:spLocks noGrp="1"/>
          </p:cNvSpPr>
          <p:nvPr userDrawn="1">
            <p:ph type="title"/>
          </p:nvPr>
        </p:nvSpPr>
        <p:spPr/>
        <p:txBody>
          <a:bodyPr/>
          <a:lstStyle/>
          <a:p>
            <a:r>
              <a:rPr lang="en-US" noProof="0"/>
              <a:t>Click to edit Master title style</a:t>
            </a:r>
          </a:p>
        </p:txBody>
      </p:sp>
      <p:sp>
        <p:nvSpPr>
          <p:cNvPr id="6" name="Slide Number Placeholder 5"/>
          <p:cNvSpPr>
            <a:spLocks noGrp="1"/>
          </p:cNvSpPr>
          <p:nvPr userDrawn="1">
            <p:ph type="sldNum" sz="quarter" idx="12"/>
          </p:nvPr>
        </p:nvSpPr>
        <p:spPr/>
        <p:txBody>
          <a:bodyPr/>
          <a:lstStyle/>
          <a:p>
            <a:fld id="{06B54077-DDC4-8645-A9B4-3523D661A7EA}" type="slidenum">
              <a:rPr lang="en-US" noProof="0" smtClean="0"/>
              <a:t>‹#›</a:t>
            </a:fld>
            <a:endParaRPr lang="en-US" noProof="0"/>
          </a:p>
        </p:txBody>
      </p:sp>
      <p:sp>
        <p:nvSpPr>
          <p:cNvPr id="5" name="Footer Placeholder 4"/>
          <p:cNvSpPr>
            <a:spLocks noGrp="1"/>
          </p:cNvSpPr>
          <p:nvPr userDrawn="1">
            <p:ph type="ftr" sz="quarter" idx="11"/>
          </p:nvPr>
        </p:nvSpPr>
        <p:spPr/>
        <p:txBody>
          <a:bodyPr/>
          <a:lstStyle/>
          <a:p>
            <a:r>
              <a:rPr lang="en-US" noProof="0" dirty="0"/>
              <a:t>© 20xx Permanente Medicine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Color Divider 5">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C7BBEAA-49C0-7D4B-8A40-A52D360B5E4B}"/>
              </a:ext>
              <a:ext uri="{C183D7F6-B498-43B3-948B-1728B52AA6E4}">
                <adec:decorative xmlns:adec="http://schemas.microsoft.com/office/drawing/2017/decorative" val="1"/>
              </a:ext>
            </a:extLst>
          </p:cNvPr>
          <p:cNvGrpSpPr/>
          <p:nvPr userDrawn="1"/>
        </p:nvGrpSpPr>
        <p:grpSpPr>
          <a:xfrm>
            <a:off x="0" y="0"/>
            <a:ext cx="12195175" cy="6858000"/>
            <a:chOff x="0" y="0"/>
            <a:chExt cx="12195175" cy="6858000"/>
          </a:xfrm>
        </p:grpSpPr>
        <p:sp>
          <p:nvSpPr>
            <p:cNvPr id="10" name="Freeform 9">
              <a:extLst>
                <a:ext uri="{FF2B5EF4-FFF2-40B4-BE49-F238E27FC236}">
                  <a16:creationId xmlns:a16="http://schemas.microsoft.com/office/drawing/2014/main" id="{67E8259F-1586-0448-A3DF-A372D58E05DB}"/>
                </a:ext>
                <a:ext uri="{C183D7F6-B498-43B3-948B-1728B52AA6E4}">
                  <adec:decorative xmlns:adec="http://schemas.microsoft.com/office/drawing/2017/decorative" val="1"/>
                </a:ext>
              </a:extLst>
            </p:cNvPr>
            <p:cNvSpPr/>
            <p:nvPr userDrawn="1"/>
          </p:nvSpPr>
          <p:spPr>
            <a:xfrm>
              <a:off x="6871037" y="3175"/>
              <a:ext cx="5324138" cy="3471254"/>
            </a:xfrm>
            <a:custGeom>
              <a:avLst/>
              <a:gdLst>
                <a:gd name="connsiteX0" fmla="*/ 0 w 5324138"/>
                <a:gd name="connsiteY0" fmla="*/ 0 h 3471254"/>
                <a:gd name="connsiteX1" fmla="*/ 5324138 w 5324138"/>
                <a:gd name="connsiteY1" fmla="*/ 0 h 3471254"/>
                <a:gd name="connsiteX2" fmla="*/ 5324138 w 5324138"/>
                <a:gd name="connsiteY2" fmla="*/ 1618370 h 3471254"/>
                <a:gd name="connsiteX3" fmla="*/ 3471254 w 5324138"/>
                <a:gd name="connsiteY3" fmla="*/ 3471254 h 3471254"/>
                <a:gd name="connsiteX4" fmla="*/ 0 w 5324138"/>
                <a:gd name="connsiteY4" fmla="*/ 0 h 3471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138" h="3471254">
                  <a:moveTo>
                    <a:pt x="0" y="0"/>
                  </a:moveTo>
                  <a:lnTo>
                    <a:pt x="5324138" y="0"/>
                  </a:lnTo>
                  <a:lnTo>
                    <a:pt x="5324138" y="1618370"/>
                  </a:lnTo>
                  <a:lnTo>
                    <a:pt x="3471254" y="3471254"/>
                  </a:lnTo>
                  <a:lnTo>
                    <a:pt x="0" y="0"/>
                  </a:lnTo>
                  <a:close/>
                </a:path>
              </a:pathLst>
            </a:custGeom>
            <a:solidFill>
              <a:srgbClr val="E2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Freeform 10">
              <a:extLst>
                <a:ext uri="{FF2B5EF4-FFF2-40B4-BE49-F238E27FC236}">
                  <a16:creationId xmlns:a16="http://schemas.microsoft.com/office/drawing/2014/main" id="{E1140E61-7B4A-234B-84F7-717F615E65E6}"/>
                </a:ext>
                <a:ext uri="{C183D7F6-B498-43B3-948B-1728B52AA6E4}">
                  <adec:decorative xmlns:adec="http://schemas.microsoft.com/office/drawing/2017/decorative" val="1"/>
                </a:ext>
              </a:extLst>
            </p:cNvPr>
            <p:cNvSpPr/>
            <p:nvPr userDrawn="1"/>
          </p:nvSpPr>
          <p:spPr>
            <a:xfrm>
              <a:off x="10339636" y="1619631"/>
              <a:ext cx="1852364" cy="3704728"/>
            </a:xfrm>
            <a:custGeom>
              <a:avLst/>
              <a:gdLst>
                <a:gd name="connsiteX0" fmla="*/ 1852364 w 1852364"/>
                <a:gd name="connsiteY0" fmla="*/ 0 h 3704728"/>
                <a:gd name="connsiteX1" fmla="*/ 1852364 w 1852364"/>
                <a:gd name="connsiteY1" fmla="*/ 3704728 h 3704728"/>
                <a:gd name="connsiteX2" fmla="*/ 0 w 1852364"/>
                <a:gd name="connsiteY2" fmla="*/ 1852364 h 3704728"/>
                <a:gd name="connsiteX3" fmla="*/ 1852364 w 1852364"/>
                <a:gd name="connsiteY3" fmla="*/ 0 h 3704728"/>
              </a:gdLst>
              <a:ahLst/>
              <a:cxnLst>
                <a:cxn ang="0">
                  <a:pos x="connsiteX0" y="connsiteY0"/>
                </a:cxn>
                <a:cxn ang="0">
                  <a:pos x="connsiteX1" y="connsiteY1"/>
                </a:cxn>
                <a:cxn ang="0">
                  <a:pos x="connsiteX2" y="connsiteY2"/>
                </a:cxn>
                <a:cxn ang="0">
                  <a:pos x="connsiteX3" y="connsiteY3"/>
                </a:cxn>
              </a:cxnLst>
              <a:rect l="l" t="t" r="r" b="b"/>
              <a:pathLst>
                <a:path w="1852364" h="3704728">
                  <a:moveTo>
                    <a:pt x="1852364" y="0"/>
                  </a:moveTo>
                  <a:lnTo>
                    <a:pt x="1852364" y="3704728"/>
                  </a:lnTo>
                  <a:lnTo>
                    <a:pt x="0" y="1852364"/>
                  </a:lnTo>
                  <a:lnTo>
                    <a:pt x="185236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Freeform 11">
              <a:extLst>
                <a:ext uri="{FF2B5EF4-FFF2-40B4-BE49-F238E27FC236}">
                  <a16:creationId xmlns:a16="http://schemas.microsoft.com/office/drawing/2014/main" id="{93D02D05-7336-B849-9060-298D18ACD0B1}"/>
                </a:ext>
                <a:ext uri="{C183D7F6-B498-43B3-948B-1728B52AA6E4}">
                  <adec:decorative xmlns:adec="http://schemas.microsoft.com/office/drawing/2017/decorative" val="1"/>
                </a:ext>
              </a:extLst>
            </p:cNvPr>
            <p:cNvSpPr/>
            <p:nvPr userDrawn="1"/>
          </p:nvSpPr>
          <p:spPr>
            <a:xfrm>
              <a:off x="0" y="0"/>
              <a:ext cx="10341977" cy="6858000"/>
            </a:xfrm>
            <a:custGeom>
              <a:avLst/>
              <a:gdLst>
                <a:gd name="connsiteX0" fmla="*/ 0 w 10341977"/>
                <a:gd name="connsiteY0" fmla="*/ 0 h 6858000"/>
                <a:gd name="connsiteX1" fmla="*/ 6870722 w 10341977"/>
                <a:gd name="connsiteY1" fmla="*/ 0 h 6858000"/>
                <a:gd name="connsiteX2" fmla="*/ 10341976 w 10341977"/>
                <a:gd name="connsiteY2" fmla="*/ 3471254 h 6858000"/>
                <a:gd name="connsiteX3" fmla="*/ 10341977 w 10341977"/>
                <a:gd name="connsiteY3" fmla="*/ 3471255 h 6858000"/>
                <a:gd name="connsiteX4" fmla="*/ 6955232 w 10341977"/>
                <a:gd name="connsiteY4" fmla="*/ 6858000 h 6858000"/>
                <a:gd name="connsiteX5" fmla="*/ 0 w 10341977"/>
                <a:gd name="connsiteY5" fmla="*/ 6858000 h 6858000"/>
                <a:gd name="connsiteX6" fmla="*/ 0 w 1034197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77" h="6858000">
                  <a:moveTo>
                    <a:pt x="0" y="0"/>
                  </a:moveTo>
                  <a:lnTo>
                    <a:pt x="6870722" y="0"/>
                  </a:lnTo>
                  <a:lnTo>
                    <a:pt x="10341976" y="3471254"/>
                  </a:lnTo>
                  <a:lnTo>
                    <a:pt x="10341977" y="3471255"/>
                  </a:lnTo>
                  <a:lnTo>
                    <a:pt x="6955232" y="6858000"/>
                  </a:lnTo>
                  <a:lnTo>
                    <a:pt x="0" y="68580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5" name="Title 1">
            <a:extLst>
              <a:ext uri="{FF2B5EF4-FFF2-40B4-BE49-F238E27FC236}">
                <a16:creationId xmlns:a16="http://schemas.microsoft.com/office/drawing/2014/main" id="{B1E0429D-002E-244D-942F-F81DB87110FC}"/>
              </a:ext>
            </a:extLst>
          </p:cNvPr>
          <p:cNvSpPr>
            <a:spLocks noGrp="1"/>
          </p:cNvSpPr>
          <p:nvPr>
            <p:ph type="title"/>
          </p:nvPr>
        </p:nvSpPr>
        <p:spPr>
          <a:xfrm>
            <a:off x="381000" y="342900"/>
            <a:ext cx="6516189" cy="1556238"/>
          </a:xfrm>
        </p:spPr>
        <p:txBody>
          <a:bodyPr/>
          <a:lstStyle/>
          <a:p>
            <a:r>
              <a:rPr lang="en-US" noProof="0"/>
              <a:t>Click to edit Master title style</a:t>
            </a:r>
          </a:p>
        </p:txBody>
      </p:sp>
      <p:sp>
        <p:nvSpPr>
          <p:cNvPr id="13" name="Slide Number Placeholder 5">
            <a:extLst>
              <a:ext uri="{FF2B5EF4-FFF2-40B4-BE49-F238E27FC236}">
                <a16:creationId xmlns:a16="http://schemas.microsoft.com/office/drawing/2014/main" id="{9C0CE778-30FD-AC4F-8295-E87E87C0E490}"/>
              </a:ext>
            </a:extLst>
          </p:cNvPr>
          <p:cNvSpPr>
            <a:spLocks noGrp="1"/>
          </p:cNvSpPr>
          <p:nvPr>
            <p:ph type="sldNum" sz="quarter" idx="12"/>
          </p:nvPr>
        </p:nvSpPr>
        <p:spPr>
          <a:xfrm>
            <a:off x="380999" y="6457951"/>
            <a:ext cx="228600" cy="228600"/>
          </a:xfrm>
        </p:spPr>
        <p:txBody>
          <a:bodyPr/>
          <a:lstStyle/>
          <a:p>
            <a:fld id="{06B54077-DDC4-8645-A9B4-3523D661A7EA}" type="slidenum">
              <a:rPr lang="en-US" noProof="0" smtClean="0"/>
              <a:t>‹#›</a:t>
            </a:fld>
            <a:endParaRPr lang="en-US" noProof="0"/>
          </a:p>
        </p:txBody>
      </p:sp>
      <p:sp>
        <p:nvSpPr>
          <p:cNvPr id="14" name="Footer Placeholder 4">
            <a:extLst>
              <a:ext uri="{FF2B5EF4-FFF2-40B4-BE49-F238E27FC236}">
                <a16:creationId xmlns:a16="http://schemas.microsoft.com/office/drawing/2014/main" id="{11F96E78-F67F-114C-A935-371726F8C931}"/>
              </a:ext>
            </a:extLst>
          </p:cNvPr>
          <p:cNvSpPr>
            <a:spLocks noGrp="1"/>
          </p:cNvSpPr>
          <p:nvPr>
            <p:ph type="ftr" sz="quarter" idx="11"/>
          </p:nvPr>
        </p:nvSpPr>
        <p:spPr>
          <a:xfrm>
            <a:off x="649224" y="6457951"/>
            <a:ext cx="2880360" cy="228600"/>
          </a:xfrm>
        </p:spPr>
        <p:txBody>
          <a:bodyPr/>
          <a:lstStyle/>
          <a:p>
            <a:r>
              <a:rPr lang="en-US"/>
              <a:t>© Permanente Medicine</a:t>
            </a:r>
            <a:endParaRPr lang="en-US" dirty="0"/>
          </a:p>
        </p:txBody>
      </p:sp>
    </p:spTree>
    <p:extLst>
      <p:ext uri="{BB962C8B-B14F-4D97-AF65-F5344CB8AC3E}">
        <p14:creationId xmlns:p14="http://schemas.microsoft.com/office/powerpoint/2010/main" val="3664852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Color Divider 6">
    <p:bg>
      <p:bgPr>
        <a:gradFill>
          <a:gsLst>
            <a:gs pos="86000">
              <a:schemeClr val="tx2">
                <a:lumMod val="50000"/>
              </a:schemeClr>
            </a:gs>
            <a:gs pos="14000">
              <a:schemeClr val="accent1">
                <a:lumMod val="15000"/>
                <a:lumOff val="85000"/>
              </a:schemeClr>
            </a:gs>
          </a:gsLst>
          <a:lin ang="2700000" scaled="0"/>
        </a:gra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E0429D-002E-244D-942F-F81DB87110FC}"/>
              </a:ext>
            </a:extLst>
          </p:cNvPr>
          <p:cNvSpPr>
            <a:spLocks noGrp="1"/>
          </p:cNvSpPr>
          <p:nvPr>
            <p:ph type="title"/>
          </p:nvPr>
        </p:nvSpPr>
        <p:spPr>
          <a:xfrm>
            <a:off x="381000" y="342900"/>
            <a:ext cx="6516189" cy="1556238"/>
          </a:xfrm>
        </p:spPr>
        <p:txBody>
          <a:bodyPr/>
          <a:lstStyle>
            <a:lvl1pPr>
              <a:defRPr>
                <a:solidFill>
                  <a:schemeClr val="bg1"/>
                </a:solidFill>
              </a:defRPr>
            </a:lvl1pPr>
          </a:lstStyle>
          <a:p>
            <a:r>
              <a:rPr lang="en-US" noProof="0"/>
              <a:t>Click to edit Master title style</a:t>
            </a:r>
          </a:p>
        </p:txBody>
      </p:sp>
      <p:pic>
        <p:nvPicPr>
          <p:cNvPr id="5" name="Picture 4">
            <a:extLst>
              <a:ext uri="{FF2B5EF4-FFF2-40B4-BE49-F238E27FC236}">
                <a16:creationId xmlns:a16="http://schemas.microsoft.com/office/drawing/2014/main" id="{C279DE74-2AD0-6853-AA61-172E3E2A2D4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23" r="46999"/>
          <a:stretch/>
        </p:blipFill>
        <p:spPr>
          <a:xfrm rot="10800000">
            <a:off x="4795543" y="-2"/>
            <a:ext cx="4713860" cy="6858001"/>
          </a:xfrm>
          <a:prstGeom prst="rect">
            <a:avLst/>
          </a:prstGeom>
        </p:spPr>
      </p:pic>
      <p:sp>
        <p:nvSpPr>
          <p:cNvPr id="13" name="Slide Number Placeholder 5">
            <a:extLst>
              <a:ext uri="{FF2B5EF4-FFF2-40B4-BE49-F238E27FC236}">
                <a16:creationId xmlns:a16="http://schemas.microsoft.com/office/drawing/2014/main" id="{9C0CE778-30FD-AC4F-8295-E87E87C0E490}"/>
              </a:ext>
            </a:extLst>
          </p:cNvPr>
          <p:cNvSpPr>
            <a:spLocks noGrp="1"/>
          </p:cNvSpPr>
          <p:nvPr>
            <p:ph type="sldNum" sz="quarter" idx="12"/>
          </p:nvPr>
        </p:nvSpPr>
        <p:spPr>
          <a:xfrm>
            <a:off x="380999" y="6457951"/>
            <a:ext cx="228600" cy="228600"/>
          </a:xfrm>
        </p:spPr>
        <p:txBody>
          <a:bodyPr/>
          <a:lstStyle>
            <a:lvl1pPr>
              <a:defRPr>
                <a:solidFill>
                  <a:schemeClr val="bg1"/>
                </a:solidFill>
              </a:defRPr>
            </a:lvl1pPr>
          </a:lstStyle>
          <a:p>
            <a:fld id="{06B54077-DDC4-8645-A9B4-3523D661A7EA}" type="slidenum">
              <a:rPr lang="en-US" noProof="0" smtClean="0"/>
              <a:pPr/>
              <a:t>‹#›</a:t>
            </a:fld>
            <a:endParaRPr lang="en-US" noProof="0"/>
          </a:p>
        </p:txBody>
      </p:sp>
      <p:sp>
        <p:nvSpPr>
          <p:cNvPr id="14" name="Footer Placeholder 4">
            <a:extLst>
              <a:ext uri="{FF2B5EF4-FFF2-40B4-BE49-F238E27FC236}">
                <a16:creationId xmlns:a16="http://schemas.microsoft.com/office/drawing/2014/main" id="{11F96E78-F67F-114C-A935-371726F8C931}"/>
              </a:ext>
            </a:extLst>
          </p:cNvPr>
          <p:cNvSpPr>
            <a:spLocks noGrp="1"/>
          </p:cNvSpPr>
          <p:nvPr>
            <p:ph type="ftr" sz="quarter" idx="11"/>
          </p:nvPr>
        </p:nvSpPr>
        <p:spPr>
          <a:xfrm>
            <a:off x="649224" y="6457951"/>
            <a:ext cx="2880360" cy="228600"/>
          </a:xfrm>
        </p:spPr>
        <p:txBody>
          <a:bodyPr/>
          <a:lstStyle>
            <a:lvl1pPr>
              <a:defRPr>
                <a:solidFill>
                  <a:schemeClr val="bg1"/>
                </a:solidFill>
              </a:defRPr>
            </a:lvl1pPr>
          </a:lstStyle>
          <a:p>
            <a:r>
              <a:rPr lang="en-US" noProof="0" dirty="0"/>
              <a:t>© 20xx Permanente Medicine</a:t>
            </a:r>
          </a:p>
        </p:txBody>
      </p:sp>
    </p:spTree>
    <p:extLst>
      <p:ext uri="{BB962C8B-B14F-4D97-AF65-F5344CB8AC3E}">
        <p14:creationId xmlns:p14="http://schemas.microsoft.com/office/powerpoint/2010/main" val="992490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Color Divider 7">
    <p:bg>
      <p:bgPr>
        <a:gradFill>
          <a:gsLst>
            <a:gs pos="33000">
              <a:srgbClr val="0076B6"/>
            </a:gs>
            <a:gs pos="68000">
              <a:srgbClr val="583985"/>
            </a:gs>
          </a:gsLst>
          <a:lin ang="2700000" scaled="0"/>
        </a:gra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E0429D-002E-244D-942F-F81DB87110FC}"/>
              </a:ext>
            </a:extLst>
          </p:cNvPr>
          <p:cNvSpPr>
            <a:spLocks noGrp="1"/>
          </p:cNvSpPr>
          <p:nvPr>
            <p:ph type="title"/>
          </p:nvPr>
        </p:nvSpPr>
        <p:spPr>
          <a:xfrm>
            <a:off x="381000" y="342900"/>
            <a:ext cx="6516189" cy="1556238"/>
          </a:xfrm>
        </p:spPr>
        <p:txBody>
          <a:bodyPr/>
          <a:lstStyle/>
          <a:p>
            <a:r>
              <a:rPr lang="en-US" noProof="0"/>
              <a:t>Click to edit Master title style</a:t>
            </a:r>
          </a:p>
        </p:txBody>
      </p:sp>
      <p:pic>
        <p:nvPicPr>
          <p:cNvPr id="7" name="Picture 6">
            <a:extLst>
              <a:ext uri="{FF2B5EF4-FFF2-40B4-BE49-F238E27FC236}">
                <a16:creationId xmlns:a16="http://schemas.microsoft.com/office/drawing/2014/main" id="{F4A78AAA-4869-18C1-913F-8B7941B784E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4" t="-6019" r="-314" b="59253"/>
          <a:stretch/>
        </p:blipFill>
        <p:spPr>
          <a:xfrm>
            <a:off x="-1221537" y="2519883"/>
            <a:ext cx="11819931" cy="4338117"/>
          </a:xfrm>
          <a:prstGeom prst="rect">
            <a:avLst/>
          </a:prstGeom>
        </p:spPr>
      </p:pic>
      <p:sp>
        <p:nvSpPr>
          <p:cNvPr id="13" name="Slide Number Placeholder 5">
            <a:extLst>
              <a:ext uri="{FF2B5EF4-FFF2-40B4-BE49-F238E27FC236}">
                <a16:creationId xmlns:a16="http://schemas.microsoft.com/office/drawing/2014/main" id="{9C0CE778-30FD-AC4F-8295-E87E87C0E490}"/>
              </a:ext>
            </a:extLst>
          </p:cNvPr>
          <p:cNvSpPr>
            <a:spLocks noGrp="1"/>
          </p:cNvSpPr>
          <p:nvPr>
            <p:ph type="sldNum" sz="quarter" idx="12"/>
          </p:nvPr>
        </p:nvSpPr>
        <p:spPr>
          <a:xfrm>
            <a:off x="380999" y="6457951"/>
            <a:ext cx="228600" cy="228600"/>
          </a:xfrm>
        </p:spPr>
        <p:txBody>
          <a:bodyPr/>
          <a:lstStyle/>
          <a:p>
            <a:fld id="{06B54077-DDC4-8645-A9B4-3523D661A7EA}" type="slidenum">
              <a:rPr lang="en-US" noProof="0" smtClean="0"/>
              <a:t>‹#›</a:t>
            </a:fld>
            <a:endParaRPr lang="en-US" noProof="0"/>
          </a:p>
        </p:txBody>
      </p:sp>
      <p:sp>
        <p:nvSpPr>
          <p:cNvPr id="14" name="Footer Placeholder 4">
            <a:extLst>
              <a:ext uri="{FF2B5EF4-FFF2-40B4-BE49-F238E27FC236}">
                <a16:creationId xmlns:a16="http://schemas.microsoft.com/office/drawing/2014/main" id="{11F96E78-F67F-114C-A935-371726F8C931}"/>
              </a:ext>
            </a:extLst>
          </p:cNvPr>
          <p:cNvSpPr>
            <a:spLocks noGrp="1"/>
          </p:cNvSpPr>
          <p:nvPr>
            <p:ph type="ftr" sz="quarter" idx="11"/>
          </p:nvPr>
        </p:nvSpPr>
        <p:spPr>
          <a:xfrm>
            <a:off x="649224" y="6457951"/>
            <a:ext cx="2880360" cy="228600"/>
          </a:xfrm>
        </p:spPr>
        <p:txBody>
          <a:bodyPr/>
          <a:lstStyle/>
          <a:p>
            <a:r>
              <a:rPr lang="en-US" noProof="0" dirty="0"/>
              <a:t>© 20xx Permanente Medicine</a:t>
            </a:r>
          </a:p>
        </p:txBody>
      </p:sp>
    </p:spTree>
    <p:extLst>
      <p:ext uri="{BB962C8B-B14F-4D97-AF65-F5344CB8AC3E}">
        <p14:creationId xmlns:p14="http://schemas.microsoft.com/office/powerpoint/2010/main" val="37940225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ight-Color Divider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grpSp>
        <p:nvGrpSpPr>
          <p:cNvPr id="4" name="Group 3">
            <a:extLst>
              <a:ext uri="{C183D7F6-B498-43B3-948B-1728B52AA6E4}">
                <adec:decorative xmlns:adec="http://schemas.microsoft.com/office/drawing/2017/decorative" val="1"/>
              </a:ext>
            </a:extLst>
          </p:cNvPr>
          <p:cNvGrpSpPr/>
          <p:nvPr userDrawn="1"/>
        </p:nvGrpSpPr>
        <p:grpSpPr>
          <a:xfrm>
            <a:off x="4024412" y="1485900"/>
            <a:ext cx="8167589" cy="5372101"/>
            <a:chOff x="4024412" y="1485900"/>
            <a:chExt cx="8167589" cy="5372101"/>
          </a:xfrm>
        </p:grpSpPr>
        <p:sp>
          <p:nvSpPr>
            <p:cNvPr id="16" name="Freeform 15">
              <a:extLst>
                <a:ext uri="{C183D7F6-B498-43B3-948B-1728B52AA6E4}">
                  <adec:decorative xmlns:adec="http://schemas.microsoft.com/office/drawing/2017/decorative" val="1"/>
                </a:ext>
              </a:extLst>
            </p:cNvPr>
            <p:cNvSpPr/>
            <p:nvPr userDrawn="1"/>
          </p:nvSpPr>
          <p:spPr>
            <a:xfrm>
              <a:off x="4024412" y="1485900"/>
              <a:ext cx="8167589" cy="5372100"/>
            </a:xfrm>
            <a:custGeom>
              <a:avLst/>
              <a:gdLst>
                <a:gd name="connsiteX0" fmla="*/ 5371649 w 8167589"/>
                <a:gd name="connsiteY0" fmla="*/ 0 h 5372100"/>
                <a:gd name="connsiteX1" fmla="*/ 8167589 w 8167589"/>
                <a:gd name="connsiteY1" fmla="*/ 0 h 5372100"/>
                <a:gd name="connsiteX2" fmla="*/ 4329406 w 8167589"/>
                <a:gd name="connsiteY2" fmla="*/ 3838759 h 5372100"/>
                <a:gd name="connsiteX3" fmla="*/ 2796295 w 8167589"/>
                <a:gd name="connsiteY3" fmla="*/ 5372100 h 5372100"/>
                <a:gd name="connsiteX4" fmla="*/ 0 w 8167589"/>
                <a:gd name="connsiteY4" fmla="*/ 5372100 h 5372100"/>
                <a:gd name="connsiteX5" fmla="*/ 5371649 w 8167589"/>
                <a:gd name="connsiteY5" fmla="*/ 0 h 5372100"/>
                <a:gd name="connsiteX0" fmla="*/ 5371649 w 8167589"/>
                <a:gd name="connsiteY0" fmla="*/ 0 h 5372100"/>
                <a:gd name="connsiteX1" fmla="*/ 8167589 w 8167589"/>
                <a:gd name="connsiteY1" fmla="*/ 0 h 5372100"/>
                <a:gd name="connsiteX2" fmla="*/ 4329406 w 8167589"/>
                <a:gd name="connsiteY2" fmla="*/ 3838759 h 5372100"/>
                <a:gd name="connsiteX3" fmla="*/ 2802645 w 8167589"/>
                <a:gd name="connsiteY3" fmla="*/ 5372100 h 5372100"/>
                <a:gd name="connsiteX4" fmla="*/ 0 w 8167589"/>
                <a:gd name="connsiteY4" fmla="*/ 5372100 h 5372100"/>
                <a:gd name="connsiteX5" fmla="*/ 5371649 w 8167589"/>
                <a:gd name="connsiteY5" fmla="*/ 0 h 5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589" h="5372100">
                  <a:moveTo>
                    <a:pt x="5371649" y="0"/>
                  </a:moveTo>
                  <a:lnTo>
                    <a:pt x="8167589" y="0"/>
                  </a:lnTo>
                  <a:lnTo>
                    <a:pt x="4329406" y="3838759"/>
                  </a:lnTo>
                  <a:lnTo>
                    <a:pt x="2802645" y="5372100"/>
                  </a:lnTo>
                  <a:lnTo>
                    <a:pt x="0" y="5372100"/>
                  </a:lnTo>
                  <a:lnTo>
                    <a:pt x="5371649"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15" name="Freeform 14">
              <a:extLst>
                <a:ext uri="{C183D7F6-B498-43B3-948B-1728B52AA6E4}">
                  <adec:decorative xmlns:adec="http://schemas.microsoft.com/office/drawing/2017/decorative" val="1"/>
                </a:ext>
              </a:extLst>
            </p:cNvPr>
            <p:cNvSpPr/>
            <p:nvPr userDrawn="1"/>
          </p:nvSpPr>
          <p:spPr>
            <a:xfrm>
              <a:off x="6822099" y="5341592"/>
              <a:ext cx="4215679" cy="1516409"/>
            </a:xfrm>
            <a:custGeom>
              <a:avLst/>
              <a:gdLst>
                <a:gd name="connsiteX0" fmla="*/ 1516181 w 4215679"/>
                <a:gd name="connsiteY0" fmla="*/ 0 h 1516409"/>
                <a:gd name="connsiteX1" fmla="*/ 4215679 w 4215679"/>
                <a:gd name="connsiteY1" fmla="*/ 0 h 1516409"/>
                <a:gd name="connsiteX2" fmla="*/ 2699497 w 4215679"/>
                <a:gd name="connsiteY2" fmla="*/ 1516409 h 1516409"/>
                <a:gd name="connsiteX3" fmla="*/ 0 w 4215679"/>
                <a:gd name="connsiteY3" fmla="*/ 1516409 h 1516409"/>
                <a:gd name="connsiteX4" fmla="*/ 1516181 w 4215679"/>
                <a:gd name="connsiteY4" fmla="*/ 0 h 1516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679" h="1516409">
                  <a:moveTo>
                    <a:pt x="1516181" y="0"/>
                  </a:moveTo>
                  <a:lnTo>
                    <a:pt x="4215679" y="0"/>
                  </a:lnTo>
                  <a:lnTo>
                    <a:pt x="2699497" y="1516409"/>
                  </a:lnTo>
                  <a:lnTo>
                    <a:pt x="0" y="1516409"/>
                  </a:lnTo>
                  <a:lnTo>
                    <a:pt x="151618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grpSp>
      <p:sp>
        <p:nvSpPr>
          <p:cNvPr id="6" name="Slide Number Placeholder 5"/>
          <p:cNvSpPr>
            <a:spLocks noGrp="1"/>
          </p:cNvSpPr>
          <p:nvPr>
            <p:ph type="sldNum" sz="quarter" idx="12"/>
          </p:nvPr>
        </p:nvSpPr>
        <p:spPr/>
        <p:txBody>
          <a:bodyPr/>
          <a:lstStyle>
            <a:lvl1pPr>
              <a:defRPr>
                <a:solidFill>
                  <a:schemeClr val="tx1"/>
                </a:solidFill>
              </a:defRPr>
            </a:lvl1pPr>
          </a:lstStyle>
          <a:p>
            <a:fld id="{06B54077-DDC4-8645-A9B4-3523D661A7EA}" type="slidenum">
              <a:rPr lang="en-US" noProof="0" smtClean="0"/>
              <a:pPr/>
              <a:t>‹#›</a:t>
            </a:fld>
            <a:endParaRPr lang="en-US" noProof="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noProof="0" dirty="0"/>
              <a:t>© 20xx Permanente Medicine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Column Content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33160" y="1481137"/>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Picture 5">
            <a:extLst>
              <a:ext uri="{FF2B5EF4-FFF2-40B4-BE49-F238E27FC236}">
                <a16:creationId xmlns:a16="http://schemas.microsoft.com/office/drawing/2014/main" id="{6719049B-15CB-268C-2F1B-8E2FD914EAE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48731"/>
          <a:stretch/>
        </p:blipFill>
        <p:spPr>
          <a:xfrm>
            <a:off x="2626640" y="5913206"/>
            <a:ext cx="2354530" cy="944794"/>
          </a:xfrm>
          <a:prstGeom prst="rect">
            <a:avLst/>
          </a:prstGeom>
        </p:spPr>
      </p:pic>
      <p:sp>
        <p:nvSpPr>
          <p:cNvPr id="13" name="Slide Number Placeholder 5">
            <a:extLst>
              <a:ext uri="{FF2B5EF4-FFF2-40B4-BE49-F238E27FC236}">
                <a16:creationId xmlns:a16="http://schemas.microsoft.com/office/drawing/2014/main" id="{C3C18844-DE23-DE4B-A09D-F83F23A12F8B}"/>
              </a:ext>
            </a:extLst>
          </p:cNvPr>
          <p:cNvSpPr>
            <a:spLocks noGrp="1"/>
          </p:cNvSpPr>
          <p:nvPr>
            <p:ph type="sldNum" sz="quarter" idx="12"/>
          </p:nvPr>
        </p:nvSpPr>
        <p:spPr>
          <a:xfrm>
            <a:off x="381000" y="6457950"/>
            <a:ext cx="228600" cy="228600"/>
          </a:xfrm>
        </p:spPr>
        <p:txBody>
          <a:bodyPr/>
          <a:lstStyle>
            <a:lvl1pPr>
              <a:defRPr>
                <a:solidFill>
                  <a:schemeClr val="tx1"/>
                </a:solidFill>
              </a:defRPr>
            </a:lvl1pPr>
          </a:lstStyle>
          <a:p>
            <a:fld id="{06B54077-DDC4-8645-A9B4-3523D661A7EA}" type="slidenum">
              <a:rPr lang="en-US" noProof="0" smtClean="0"/>
              <a:pPr/>
              <a:t>‹#›</a:t>
            </a:fld>
            <a:endParaRPr lang="en-US" noProof="0"/>
          </a:p>
        </p:txBody>
      </p:sp>
      <p:sp>
        <p:nvSpPr>
          <p:cNvPr id="14" name="Footer Placeholder 4">
            <a:extLst>
              <a:ext uri="{FF2B5EF4-FFF2-40B4-BE49-F238E27FC236}">
                <a16:creationId xmlns:a16="http://schemas.microsoft.com/office/drawing/2014/main" id="{FAAA13E1-F7FB-E94B-A5C8-0E46166BB8DB}"/>
              </a:ext>
            </a:extLst>
          </p:cNvPr>
          <p:cNvSpPr>
            <a:spLocks noGrp="1"/>
          </p:cNvSpPr>
          <p:nvPr>
            <p:ph type="ftr" sz="quarter" idx="11"/>
          </p:nvPr>
        </p:nvSpPr>
        <p:spPr>
          <a:xfrm>
            <a:off x="649225" y="6457950"/>
            <a:ext cx="2880360" cy="228600"/>
          </a:xfrm>
        </p:spPr>
        <p:txBody>
          <a:bodyPr/>
          <a:lstStyle>
            <a:lvl1pPr>
              <a:defRPr>
                <a:solidFill>
                  <a:schemeClr val="tx1"/>
                </a:solidFill>
              </a:defRPr>
            </a:lvl1pPr>
          </a:lstStyle>
          <a:p>
            <a:r>
              <a:rPr lang="en-US" noProof="0"/>
              <a:t>© Permanente Medicine</a:t>
            </a:r>
          </a:p>
        </p:txBody>
      </p:sp>
    </p:spTree>
    <p:extLst>
      <p:ext uri="{BB962C8B-B14F-4D97-AF65-F5344CB8AC3E}">
        <p14:creationId xmlns:p14="http://schemas.microsoft.com/office/powerpoint/2010/main" val="24171128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Color Divider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grpSp>
        <p:nvGrpSpPr>
          <p:cNvPr id="3" name="Group 2">
            <a:extLst>
              <a:ext uri="{FF2B5EF4-FFF2-40B4-BE49-F238E27FC236}">
                <a16:creationId xmlns:a16="http://schemas.microsoft.com/office/drawing/2014/main" id="{D92E3D0B-13E1-9BE5-C3DB-23EB8FBACECB}"/>
              </a:ext>
              <a:ext uri="{C183D7F6-B498-43B3-948B-1728B52AA6E4}">
                <adec:decorative xmlns:adec="http://schemas.microsoft.com/office/drawing/2017/decorative" val="1"/>
              </a:ext>
            </a:extLst>
          </p:cNvPr>
          <p:cNvGrpSpPr/>
          <p:nvPr userDrawn="1"/>
        </p:nvGrpSpPr>
        <p:grpSpPr>
          <a:xfrm>
            <a:off x="6341552" y="0"/>
            <a:ext cx="5855797" cy="6858884"/>
            <a:chOff x="6341552" y="0"/>
            <a:chExt cx="5855797" cy="6858884"/>
          </a:xfrm>
        </p:grpSpPr>
        <p:sp>
          <p:nvSpPr>
            <p:cNvPr id="13" name="Triangle 2">
              <a:extLst>
                <a:ext uri="{FF2B5EF4-FFF2-40B4-BE49-F238E27FC236}">
                  <a16:creationId xmlns:a16="http://schemas.microsoft.com/office/drawing/2014/main" id="{901290DB-1199-8645-B5D2-0A97846C6DEC}"/>
                </a:ext>
                <a:ext uri="{C183D7F6-B498-43B3-948B-1728B52AA6E4}">
                  <adec:decorative xmlns:adec="http://schemas.microsoft.com/office/drawing/2017/decorative" val="1"/>
                </a:ext>
              </a:extLst>
            </p:cNvPr>
            <p:cNvSpPr/>
            <p:nvPr userDrawn="1"/>
          </p:nvSpPr>
          <p:spPr>
            <a:xfrm>
              <a:off x="9090239" y="3748525"/>
              <a:ext cx="3105763" cy="3110359"/>
            </a:xfrm>
            <a:custGeom>
              <a:avLst/>
              <a:gdLst>
                <a:gd name="connsiteX0" fmla="*/ 0 w 5448754"/>
                <a:gd name="connsiteY0" fmla="*/ 3184425 h 3184425"/>
                <a:gd name="connsiteX1" fmla="*/ 3329788 w 5448754"/>
                <a:gd name="connsiteY1" fmla="*/ 0 h 3184425"/>
                <a:gd name="connsiteX2" fmla="*/ 5448754 w 5448754"/>
                <a:gd name="connsiteY2" fmla="*/ 3184425 h 3184425"/>
                <a:gd name="connsiteX3" fmla="*/ 0 w 5448754"/>
                <a:gd name="connsiteY3" fmla="*/ 3184425 h 3184425"/>
                <a:gd name="connsiteX0" fmla="*/ 0 w 5448754"/>
                <a:gd name="connsiteY0" fmla="*/ 3004543 h 3004543"/>
                <a:gd name="connsiteX1" fmla="*/ 3029985 w 5448754"/>
                <a:gd name="connsiteY1" fmla="*/ 0 h 3004543"/>
                <a:gd name="connsiteX2" fmla="*/ 5448754 w 5448754"/>
                <a:gd name="connsiteY2" fmla="*/ 3004543 h 3004543"/>
                <a:gd name="connsiteX3" fmla="*/ 0 w 5448754"/>
                <a:gd name="connsiteY3" fmla="*/ 3004543 h 3004543"/>
                <a:gd name="connsiteX0" fmla="*/ 0 w 3029985"/>
                <a:gd name="connsiteY0" fmla="*/ 3004543 h 3004543"/>
                <a:gd name="connsiteX1" fmla="*/ 3029985 w 3029985"/>
                <a:gd name="connsiteY1" fmla="*/ 0 h 3004543"/>
                <a:gd name="connsiteX2" fmla="*/ 2840465 w 3029985"/>
                <a:gd name="connsiteY2" fmla="*/ 2929592 h 3004543"/>
                <a:gd name="connsiteX3" fmla="*/ 0 w 3029985"/>
                <a:gd name="connsiteY3" fmla="*/ 3004543 h 3004543"/>
                <a:gd name="connsiteX0" fmla="*/ 0 w 3095298"/>
                <a:gd name="connsiteY0" fmla="*/ 3004543 h 3004543"/>
                <a:gd name="connsiteX1" fmla="*/ 3029985 w 3095298"/>
                <a:gd name="connsiteY1" fmla="*/ 0 h 3004543"/>
                <a:gd name="connsiteX2" fmla="*/ 3095298 w 3095298"/>
                <a:gd name="connsiteY2" fmla="*/ 2989553 h 3004543"/>
                <a:gd name="connsiteX3" fmla="*/ 0 w 3095298"/>
                <a:gd name="connsiteY3" fmla="*/ 3004543 h 3004543"/>
                <a:gd name="connsiteX0" fmla="*/ 0 w 3104936"/>
                <a:gd name="connsiteY0" fmla="*/ 3034523 h 3034523"/>
                <a:gd name="connsiteX1" fmla="*/ 3104936 w 3104936"/>
                <a:gd name="connsiteY1" fmla="*/ 0 h 3034523"/>
                <a:gd name="connsiteX2" fmla="*/ 3095298 w 3104936"/>
                <a:gd name="connsiteY2" fmla="*/ 3019533 h 3034523"/>
                <a:gd name="connsiteX3" fmla="*/ 0 w 3104936"/>
                <a:gd name="connsiteY3" fmla="*/ 3034523 h 3034523"/>
                <a:gd name="connsiteX0" fmla="*/ 0 w 3104936"/>
                <a:gd name="connsiteY0" fmla="*/ 3109474 h 3109474"/>
                <a:gd name="connsiteX1" fmla="*/ 3104936 w 3104936"/>
                <a:gd name="connsiteY1" fmla="*/ 0 h 3109474"/>
                <a:gd name="connsiteX2" fmla="*/ 3095298 w 3104936"/>
                <a:gd name="connsiteY2" fmla="*/ 3094484 h 3109474"/>
                <a:gd name="connsiteX3" fmla="*/ 0 w 3104936"/>
                <a:gd name="connsiteY3" fmla="*/ 3109474 h 3109474"/>
                <a:gd name="connsiteX0" fmla="*/ 0 w 3105763"/>
                <a:gd name="connsiteY0" fmla="*/ 3109474 h 3110359"/>
                <a:gd name="connsiteX1" fmla="*/ 3104936 w 3105763"/>
                <a:gd name="connsiteY1" fmla="*/ 0 h 3110359"/>
                <a:gd name="connsiteX2" fmla="*/ 3104823 w 3105763"/>
                <a:gd name="connsiteY2" fmla="*/ 3110359 h 3110359"/>
                <a:gd name="connsiteX3" fmla="*/ 0 w 3105763"/>
                <a:gd name="connsiteY3" fmla="*/ 3109474 h 3110359"/>
              </a:gdLst>
              <a:ahLst/>
              <a:cxnLst>
                <a:cxn ang="0">
                  <a:pos x="connsiteX0" y="connsiteY0"/>
                </a:cxn>
                <a:cxn ang="0">
                  <a:pos x="connsiteX1" y="connsiteY1"/>
                </a:cxn>
                <a:cxn ang="0">
                  <a:pos x="connsiteX2" y="connsiteY2"/>
                </a:cxn>
                <a:cxn ang="0">
                  <a:pos x="connsiteX3" y="connsiteY3"/>
                </a:cxn>
              </a:cxnLst>
              <a:rect l="l" t="t" r="r" b="b"/>
              <a:pathLst>
                <a:path w="3105763" h="3110359">
                  <a:moveTo>
                    <a:pt x="0" y="3109474"/>
                  </a:moveTo>
                  <a:lnTo>
                    <a:pt x="3104936" y="0"/>
                  </a:lnTo>
                  <a:cubicBezTo>
                    <a:pt x="3101723" y="1006511"/>
                    <a:pt x="3108036" y="2103848"/>
                    <a:pt x="3104823" y="3110359"/>
                  </a:cubicBezTo>
                  <a:lnTo>
                    <a:pt x="0" y="310947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15" name="Freeform 14">
              <a:extLst>
                <a:ext uri="{FF2B5EF4-FFF2-40B4-BE49-F238E27FC236}">
                  <a16:creationId xmlns:a16="http://schemas.microsoft.com/office/drawing/2014/main" id="{4E997B56-CEC2-B346-80D4-2DBF2C593A16}"/>
                </a:ext>
                <a:ext uri="{C183D7F6-B498-43B3-948B-1728B52AA6E4}">
                  <adec:decorative xmlns:adec="http://schemas.microsoft.com/office/drawing/2017/decorative" val="1"/>
                </a:ext>
              </a:extLst>
            </p:cNvPr>
            <p:cNvSpPr/>
            <p:nvPr userDrawn="1"/>
          </p:nvSpPr>
          <p:spPr>
            <a:xfrm>
              <a:off x="7522233" y="0"/>
              <a:ext cx="4669767" cy="3002309"/>
            </a:xfrm>
            <a:custGeom>
              <a:avLst/>
              <a:gdLst>
                <a:gd name="connsiteX0" fmla="*/ 3001859 w 4669767"/>
                <a:gd name="connsiteY0" fmla="*/ 0 h 3002309"/>
                <a:gd name="connsiteX1" fmla="*/ 4669767 w 4669767"/>
                <a:gd name="connsiteY1" fmla="*/ 0 h 3002309"/>
                <a:gd name="connsiteX2" fmla="*/ 4669767 w 4669767"/>
                <a:gd name="connsiteY2" fmla="*/ 1031744 h 3002309"/>
                <a:gd name="connsiteX3" fmla="*/ 2699498 w 4669767"/>
                <a:gd name="connsiteY3" fmla="*/ 3002309 h 3002309"/>
                <a:gd name="connsiteX4" fmla="*/ 0 w 4669767"/>
                <a:gd name="connsiteY4" fmla="*/ 3002309 h 3002309"/>
                <a:gd name="connsiteX5" fmla="*/ 3001859 w 4669767"/>
                <a:gd name="connsiteY5" fmla="*/ 0 h 300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767" h="3002309">
                  <a:moveTo>
                    <a:pt x="3001859" y="0"/>
                  </a:moveTo>
                  <a:lnTo>
                    <a:pt x="4669767" y="0"/>
                  </a:lnTo>
                  <a:lnTo>
                    <a:pt x="4669767" y="1031744"/>
                  </a:lnTo>
                  <a:lnTo>
                    <a:pt x="2699498" y="3002309"/>
                  </a:lnTo>
                  <a:lnTo>
                    <a:pt x="0" y="3002309"/>
                  </a:lnTo>
                  <a:lnTo>
                    <a:pt x="3001859" y="0"/>
                  </a:lnTo>
                  <a:close/>
                </a:path>
              </a:pathLst>
            </a:custGeom>
            <a:solidFill>
              <a:srgbClr val="8D65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sp>
          <p:nvSpPr>
            <p:cNvPr id="16" name="Freeform 15">
              <a:extLst>
                <a:ext uri="{FF2B5EF4-FFF2-40B4-BE49-F238E27FC236}">
                  <a16:creationId xmlns:a16="http://schemas.microsoft.com/office/drawing/2014/main" id="{5A95DE41-DD35-AC4A-899D-8B754FDFF8B6}"/>
                </a:ext>
                <a:ext uri="{C183D7F6-B498-43B3-948B-1728B52AA6E4}">
                  <adec:decorative xmlns:adec="http://schemas.microsoft.com/office/drawing/2017/decorative" val="1"/>
                </a:ext>
              </a:extLst>
            </p:cNvPr>
            <p:cNvSpPr/>
            <p:nvPr userDrawn="1"/>
          </p:nvSpPr>
          <p:spPr>
            <a:xfrm>
              <a:off x="6341552" y="998290"/>
              <a:ext cx="5855797" cy="5859709"/>
            </a:xfrm>
            <a:custGeom>
              <a:avLst/>
              <a:gdLst>
                <a:gd name="connsiteX0" fmla="*/ 5842957 w 5842957"/>
                <a:gd name="connsiteY0" fmla="*/ 0 h 5843834"/>
                <a:gd name="connsiteX1" fmla="*/ 5842957 w 5842957"/>
                <a:gd name="connsiteY1" fmla="*/ 26991 h 5843834"/>
                <a:gd name="connsiteX2" fmla="*/ 5842957 w 5842957"/>
                <a:gd name="connsiteY2" fmla="*/ 2796360 h 5843834"/>
                <a:gd name="connsiteX3" fmla="*/ 2795940 w 5842957"/>
                <a:gd name="connsiteY3" fmla="*/ 5843834 h 5843834"/>
                <a:gd name="connsiteX4" fmla="*/ 0 w 5842957"/>
                <a:gd name="connsiteY4" fmla="*/ 5843834 h 5843834"/>
                <a:gd name="connsiteX5" fmla="*/ 3838183 w 5842957"/>
                <a:gd name="connsiteY5" fmla="*/ 2005075 h 5843834"/>
                <a:gd name="connsiteX0" fmla="*/ 5881057 w 5881057"/>
                <a:gd name="connsiteY0" fmla="*/ 0 h 5885109"/>
                <a:gd name="connsiteX1" fmla="*/ 5842957 w 5881057"/>
                <a:gd name="connsiteY1" fmla="*/ 68266 h 5885109"/>
                <a:gd name="connsiteX2" fmla="*/ 5842957 w 5881057"/>
                <a:gd name="connsiteY2" fmla="*/ 2837635 h 5885109"/>
                <a:gd name="connsiteX3" fmla="*/ 2795940 w 5881057"/>
                <a:gd name="connsiteY3" fmla="*/ 5885109 h 5885109"/>
                <a:gd name="connsiteX4" fmla="*/ 0 w 5881057"/>
                <a:gd name="connsiteY4" fmla="*/ 5885109 h 5885109"/>
                <a:gd name="connsiteX5" fmla="*/ 3838183 w 5881057"/>
                <a:gd name="connsiteY5" fmla="*/ 2046350 h 5885109"/>
                <a:gd name="connsiteX6" fmla="*/ 5881057 w 5881057"/>
                <a:gd name="connsiteY6" fmla="*/ 0 h 5885109"/>
                <a:gd name="connsiteX0" fmla="*/ 5881057 w 5881057"/>
                <a:gd name="connsiteY0" fmla="*/ 0 h 5885109"/>
                <a:gd name="connsiteX1" fmla="*/ 5858832 w 5881057"/>
                <a:gd name="connsiteY1" fmla="*/ 71441 h 5885109"/>
                <a:gd name="connsiteX2" fmla="*/ 5842957 w 5881057"/>
                <a:gd name="connsiteY2" fmla="*/ 2837635 h 5885109"/>
                <a:gd name="connsiteX3" fmla="*/ 2795940 w 5881057"/>
                <a:gd name="connsiteY3" fmla="*/ 5885109 h 5885109"/>
                <a:gd name="connsiteX4" fmla="*/ 0 w 5881057"/>
                <a:gd name="connsiteY4" fmla="*/ 5885109 h 5885109"/>
                <a:gd name="connsiteX5" fmla="*/ 3838183 w 5881057"/>
                <a:gd name="connsiteY5" fmla="*/ 2046350 h 5885109"/>
                <a:gd name="connsiteX6" fmla="*/ 5881057 w 5881057"/>
                <a:gd name="connsiteY6" fmla="*/ 0 h 5885109"/>
                <a:gd name="connsiteX0" fmla="*/ 5881057 w 5881057"/>
                <a:gd name="connsiteY0" fmla="*/ 0 h 5885109"/>
                <a:gd name="connsiteX1" fmla="*/ 5842957 w 5881057"/>
                <a:gd name="connsiteY1" fmla="*/ 2837635 h 5885109"/>
                <a:gd name="connsiteX2" fmla="*/ 2795940 w 5881057"/>
                <a:gd name="connsiteY2" fmla="*/ 5885109 h 5885109"/>
                <a:gd name="connsiteX3" fmla="*/ 0 w 5881057"/>
                <a:gd name="connsiteY3" fmla="*/ 5885109 h 5885109"/>
                <a:gd name="connsiteX4" fmla="*/ 3838183 w 5881057"/>
                <a:gd name="connsiteY4" fmla="*/ 2046350 h 5885109"/>
                <a:gd name="connsiteX5" fmla="*/ 5881057 w 5881057"/>
                <a:gd name="connsiteY5" fmla="*/ 0 h 5885109"/>
                <a:gd name="connsiteX0" fmla="*/ 5852482 w 5852482"/>
                <a:gd name="connsiteY0" fmla="*/ 0 h 5859709"/>
                <a:gd name="connsiteX1" fmla="*/ 5842957 w 5852482"/>
                <a:gd name="connsiteY1" fmla="*/ 2812235 h 5859709"/>
                <a:gd name="connsiteX2" fmla="*/ 2795940 w 5852482"/>
                <a:gd name="connsiteY2" fmla="*/ 5859709 h 5859709"/>
                <a:gd name="connsiteX3" fmla="*/ 0 w 5852482"/>
                <a:gd name="connsiteY3" fmla="*/ 5859709 h 5859709"/>
                <a:gd name="connsiteX4" fmla="*/ 3838183 w 5852482"/>
                <a:gd name="connsiteY4" fmla="*/ 2020950 h 5859709"/>
                <a:gd name="connsiteX5" fmla="*/ 5852482 w 5852482"/>
                <a:gd name="connsiteY5" fmla="*/ 0 h 5859709"/>
                <a:gd name="connsiteX0" fmla="*/ 5852482 w 5852482"/>
                <a:gd name="connsiteY0" fmla="*/ 0 h 5859709"/>
                <a:gd name="connsiteX1" fmla="*/ 5849307 w 5852482"/>
                <a:gd name="connsiteY1" fmla="*/ 2805885 h 5859709"/>
                <a:gd name="connsiteX2" fmla="*/ 2795940 w 5852482"/>
                <a:gd name="connsiteY2" fmla="*/ 5859709 h 5859709"/>
                <a:gd name="connsiteX3" fmla="*/ 0 w 5852482"/>
                <a:gd name="connsiteY3" fmla="*/ 5859709 h 5859709"/>
                <a:gd name="connsiteX4" fmla="*/ 3838183 w 5852482"/>
                <a:gd name="connsiteY4" fmla="*/ 2020950 h 5859709"/>
                <a:gd name="connsiteX5" fmla="*/ 5852482 w 5852482"/>
                <a:gd name="connsiteY5" fmla="*/ 0 h 5859709"/>
                <a:gd name="connsiteX0" fmla="*/ 5852482 w 5855797"/>
                <a:gd name="connsiteY0" fmla="*/ 0 h 5859709"/>
                <a:gd name="connsiteX1" fmla="*/ 5855657 w 5855797"/>
                <a:gd name="connsiteY1" fmla="*/ 2796360 h 5859709"/>
                <a:gd name="connsiteX2" fmla="*/ 2795940 w 5855797"/>
                <a:gd name="connsiteY2" fmla="*/ 5859709 h 5859709"/>
                <a:gd name="connsiteX3" fmla="*/ 0 w 5855797"/>
                <a:gd name="connsiteY3" fmla="*/ 5859709 h 5859709"/>
                <a:gd name="connsiteX4" fmla="*/ 3838183 w 5855797"/>
                <a:gd name="connsiteY4" fmla="*/ 2020950 h 5859709"/>
                <a:gd name="connsiteX5" fmla="*/ 5852482 w 5855797"/>
                <a:gd name="connsiteY5" fmla="*/ 0 h 585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5797" h="5859709">
                  <a:moveTo>
                    <a:pt x="5852482" y="0"/>
                  </a:moveTo>
                  <a:cubicBezTo>
                    <a:pt x="5851424" y="935295"/>
                    <a:pt x="5856715" y="1861065"/>
                    <a:pt x="5855657" y="2796360"/>
                  </a:cubicBezTo>
                  <a:lnTo>
                    <a:pt x="2795940" y="5859709"/>
                  </a:lnTo>
                  <a:lnTo>
                    <a:pt x="0" y="5859709"/>
                  </a:lnTo>
                  <a:lnTo>
                    <a:pt x="3838183" y="2020950"/>
                  </a:lnTo>
                  <a:lnTo>
                    <a:pt x="5852482"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noProof="0"/>
            </a:p>
          </p:txBody>
        </p:sp>
      </p:grpSp>
      <p:sp>
        <p:nvSpPr>
          <p:cNvPr id="6" name="Slide Number Placeholder 5"/>
          <p:cNvSpPr>
            <a:spLocks noGrp="1"/>
          </p:cNvSpPr>
          <p:nvPr>
            <p:ph type="sldNum" sz="quarter" idx="12"/>
          </p:nvPr>
        </p:nvSpPr>
        <p:spPr/>
        <p:txBody>
          <a:bodyPr/>
          <a:lstStyle>
            <a:lvl1pPr>
              <a:defRPr>
                <a:solidFill>
                  <a:schemeClr val="tx1"/>
                </a:solidFill>
              </a:defRPr>
            </a:lvl1pPr>
          </a:lstStyle>
          <a:p>
            <a:fld id="{06B54077-DDC4-8645-A9B4-3523D661A7EA}" type="slidenum">
              <a:rPr lang="en-US" noProof="0" smtClean="0"/>
              <a:pPr/>
              <a:t>‹#›</a:t>
            </a:fld>
            <a:endParaRPr lang="en-US" noProof="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noProof="0" dirty="0"/>
              <a:t>© 20xx Permanente Medicine</a:t>
            </a:r>
          </a:p>
        </p:txBody>
      </p:sp>
      <p:pic>
        <p:nvPicPr>
          <p:cNvPr id="4" name="Picture 3" descr="Logo: Permanente Medicine">
            <a:extLst>
              <a:ext uri="{FF2B5EF4-FFF2-40B4-BE49-F238E27FC236}">
                <a16:creationId xmlns:a16="http://schemas.microsoft.com/office/drawing/2014/main" id="{92E2F266-5927-A913-8AB2-B5A8A85996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flipV="1">
            <a:off x="10249855" y="6414970"/>
            <a:ext cx="1561823" cy="105094"/>
          </a:xfrm>
          <a:prstGeom prst="rect">
            <a:avLst/>
          </a:prstGeom>
        </p:spPr>
      </p:pic>
    </p:spTree>
    <p:extLst>
      <p:ext uri="{BB962C8B-B14F-4D97-AF65-F5344CB8AC3E}">
        <p14:creationId xmlns:p14="http://schemas.microsoft.com/office/powerpoint/2010/main" val="16591057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ight-Color Divider 3">
    <p:spTree>
      <p:nvGrpSpPr>
        <p:cNvPr id="1" name=""/>
        <p:cNvGrpSpPr/>
        <p:nvPr/>
      </p:nvGrpSpPr>
      <p:grpSpPr>
        <a:xfrm>
          <a:off x="0" y="0"/>
          <a:ext cx="0" cy="0"/>
          <a:chOff x="0" y="0"/>
          <a:chExt cx="0" cy="0"/>
        </a:xfrm>
      </p:grpSpPr>
      <p:sp>
        <p:nvSpPr>
          <p:cNvPr id="2" name="Title 1"/>
          <p:cNvSpPr>
            <a:spLocks noGrp="1"/>
          </p:cNvSpPr>
          <p:nvPr>
            <p:ph type="title"/>
          </p:nvPr>
        </p:nvSpPr>
        <p:spPr>
          <a:xfrm>
            <a:off x="380999" y="342900"/>
            <a:ext cx="7086600" cy="1556238"/>
          </a:xfrm>
        </p:spPr>
        <p:txBody>
          <a:bodyPr/>
          <a:lstStyle/>
          <a:p>
            <a:r>
              <a:rPr lang="en-US" noProof="0"/>
              <a:t>Click to edit Master title style</a:t>
            </a:r>
          </a:p>
        </p:txBody>
      </p:sp>
      <p:sp>
        <p:nvSpPr>
          <p:cNvPr id="12" name="Freeform 11">
            <a:extLst>
              <a:ext uri="{C183D7F6-B498-43B3-948B-1728B52AA6E4}">
                <adec:decorative xmlns:adec="http://schemas.microsoft.com/office/drawing/2017/decorative" val="1"/>
              </a:ext>
            </a:extLst>
          </p:cNvPr>
          <p:cNvSpPr/>
          <p:nvPr userDrawn="1"/>
        </p:nvSpPr>
        <p:spPr>
          <a:xfrm>
            <a:off x="3525962" y="-1810"/>
            <a:ext cx="8666038" cy="6859811"/>
          </a:xfrm>
          <a:custGeom>
            <a:avLst/>
            <a:gdLst>
              <a:gd name="connsiteX0" fmla="*/ 6859811 w 8666038"/>
              <a:gd name="connsiteY0" fmla="*/ 0 h 6859811"/>
              <a:gd name="connsiteX1" fmla="*/ 8666038 w 8666038"/>
              <a:gd name="connsiteY1" fmla="*/ 1806227 h 6859811"/>
              <a:gd name="connsiteX2" fmla="*/ 8666038 w 8666038"/>
              <a:gd name="connsiteY2" fmla="*/ 6859811 h 6859811"/>
              <a:gd name="connsiteX3" fmla="*/ 0 w 8666038"/>
              <a:gd name="connsiteY3" fmla="*/ 6859811 h 6859811"/>
              <a:gd name="connsiteX4" fmla="*/ 6859811 w 8666038"/>
              <a:gd name="connsiteY4" fmla="*/ 0 h 685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038" h="6859811">
                <a:moveTo>
                  <a:pt x="6859811" y="0"/>
                </a:moveTo>
                <a:lnTo>
                  <a:pt x="8666038" y="1806227"/>
                </a:lnTo>
                <a:lnTo>
                  <a:pt x="8666038" y="6859811"/>
                </a:lnTo>
                <a:lnTo>
                  <a:pt x="0" y="6859811"/>
                </a:lnTo>
                <a:lnTo>
                  <a:pt x="6859811"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3" name="Slide Number Placeholder 2"/>
          <p:cNvSpPr>
            <a:spLocks noGrp="1"/>
          </p:cNvSpPr>
          <p:nvPr>
            <p:ph type="sldNum" sz="quarter" idx="10"/>
          </p:nvPr>
        </p:nvSpPr>
        <p:spPr/>
        <p:txBody>
          <a:bodyPr/>
          <a:lstStyle/>
          <a:p>
            <a:fld id="{06B54077-DDC4-8645-A9B4-3523D661A7EA}" type="slidenum">
              <a:rPr lang="en-US" noProof="0" smtClean="0"/>
              <a:pPr/>
              <a:t>‹#›</a:t>
            </a:fld>
            <a:endParaRPr lang="en-US" noProof="0"/>
          </a:p>
        </p:txBody>
      </p:sp>
      <p:sp>
        <p:nvSpPr>
          <p:cNvPr id="4" name="Footer Placeholder 3"/>
          <p:cNvSpPr>
            <a:spLocks noGrp="1"/>
          </p:cNvSpPr>
          <p:nvPr>
            <p:ph type="ftr" sz="quarter" idx="11"/>
          </p:nvPr>
        </p:nvSpPr>
        <p:spPr/>
        <p:txBody>
          <a:bodyPr/>
          <a:lstStyle/>
          <a:p>
            <a:r>
              <a:rPr lang="en-US" noProof="0" dirty="0"/>
              <a:t>© 20xx Permanente Medicine</a:t>
            </a:r>
          </a:p>
        </p:txBody>
      </p:sp>
      <p:pic>
        <p:nvPicPr>
          <p:cNvPr id="5" name="Picture 4" descr="Logo: Permanente Medicine">
            <a:extLst>
              <a:ext uri="{FF2B5EF4-FFF2-40B4-BE49-F238E27FC236}">
                <a16:creationId xmlns:a16="http://schemas.microsoft.com/office/drawing/2014/main" id="{9E1FE171-52A1-5358-2DC2-E2DD836C1D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flipV="1">
            <a:off x="10249855" y="6414970"/>
            <a:ext cx="1561823" cy="105094"/>
          </a:xfrm>
          <a:prstGeom prst="rect">
            <a:avLst/>
          </a:prstGeom>
        </p:spPr>
      </p:pic>
    </p:spTree>
    <p:extLst>
      <p:ext uri="{BB962C8B-B14F-4D97-AF65-F5344CB8AC3E}">
        <p14:creationId xmlns:p14="http://schemas.microsoft.com/office/powerpoint/2010/main" val="9209184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ight-Color Divider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grpSp>
        <p:nvGrpSpPr>
          <p:cNvPr id="5" name="Group 4">
            <a:extLst>
              <a:ext uri="{FF2B5EF4-FFF2-40B4-BE49-F238E27FC236}">
                <a16:creationId xmlns:a16="http://schemas.microsoft.com/office/drawing/2014/main" id="{FE3A38FD-1CA3-F6E9-F248-9A653A3206B4}"/>
              </a:ext>
              <a:ext uri="{C183D7F6-B498-43B3-948B-1728B52AA6E4}">
                <adec:decorative xmlns:adec="http://schemas.microsoft.com/office/drawing/2017/decorative" val="1"/>
              </a:ext>
            </a:extLst>
          </p:cNvPr>
          <p:cNvGrpSpPr/>
          <p:nvPr userDrawn="1"/>
        </p:nvGrpSpPr>
        <p:grpSpPr>
          <a:xfrm>
            <a:off x="5334000" y="0"/>
            <a:ext cx="9088310" cy="6858000"/>
            <a:chOff x="5334000" y="0"/>
            <a:chExt cx="9088310" cy="6858000"/>
          </a:xfrm>
        </p:grpSpPr>
        <p:sp>
          <p:nvSpPr>
            <p:cNvPr id="9" name="Right Triangle 8">
              <a:extLst>
                <a:ext uri="{C183D7F6-B498-43B3-948B-1728B52AA6E4}">
                  <adec:decorative xmlns:adec="http://schemas.microsoft.com/office/drawing/2017/decorative" val="1"/>
                </a:ext>
              </a:extLst>
            </p:cNvPr>
            <p:cNvSpPr/>
            <p:nvPr userDrawn="1"/>
          </p:nvSpPr>
          <p:spPr>
            <a:xfrm flipH="1">
              <a:off x="5334000" y="0"/>
              <a:ext cx="6858000" cy="68580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sp>
          <p:nvSpPr>
            <p:cNvPr id="10" name="Right Triangle 9">
              <a:extLst>
                <a:ext uri="{C183D7F6-B498-43B3-948B-1728B52AA6E4}">
                  <adec:decorative xmlns:adec="http://schemas.microsoft.com/office/drawing/2017/decorative" val="1"/>
                </a:ext>
              </a:extLst>
            </p:cNvPr>
            <p:cNvSpPr/>
            <p:nvPr userDrawn="1"/>
          </p:nvSpPr>
          <p:spPr>
            <a:xfrm rot="2700000">
              <a:off x="9961689" y="923824"/>
              <a:ext cx="4460621" cy="4460621"/>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noProof="0"/>
            </a:p>
          </p:txBody>
        </p:sp>
      </p:grpSp>
      <p:sp>
        <p:nvSpPr>
          <p:cNvPr id="3" name="Slide Number Placeholder 2"/>
          <p:cNvSpPr>
            <a:spLocks noGrp="1"/>
          </p:cNvSpPr>
          <p:nvPr>
            <p:ph type="sldNum" sz="quarter" idx="10"/>
          </p:nvPr>
        </p:nvSpPr>
        <p:spPr/>
        <p:txBody>
          <a:bodyPr/>
          <a:lstStyle/>
          <a:p>
            <a:fld id="{06B54077-DDC4-8645-A9B4-3523D661A7EA}" type="slidenum">
              <a:rPr lang="en-US" noProof="0" smtClean="0"/>
              <a:pPr/>
              <a:t>‹#›</a:t>
            </a:fld>
            <a:endParaRPr lang="en-US" noProof="0"/>
          </a:p>
        </p:txBody>
      </p:sp>
      <p:sp>
        <p:nvSpPr>
          <p:cNvPr id="4" name="Footer Placeholder 3"/>
          <p:cNvSpPr>
            <a:spLocks noGrp="1"/>
          </p:cNvSpPr>
          <p:nvPr>
            <p:ph type="ftr" sz="quarter" idx="11"/>
          </p:nvPr>
        </p:nvSpPr>
        <p:spPr/>
        <p:txBody>
          <a:bodyPr/>
          <a:lstStyle/>
          <a:p>
            <a:r>
              <a:rPr lang="en-US" noProof="0" dirty="0"/>
              <a:t>© 20xx Permanente Medicine</a:t>
            </a:r>
          </a:p>
        </p:txBody>
      </p:sp>
      <p:pic>
        <p:nvPicPr>
          <p:cNvPr id="6" name="Picture 5" descr="Logo: Permanente Medicine">
            <a:extLst>
              <a:ext uri="{FF2B5EF4-FFF2-40B4-BE49-F238E27FC236}">
                <a16:creationId xmlns:a16="http://schemas.microsoft.com/office/drawing/2014/main" id="{44B33A04-3620-9254-89C1-B90B30E6B1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flipH="1" flipV="1">
            <a:off x="10249855" y="6414970"/>
            <a:ext cx="1561823" cy="105094"/>
          </a:xfrm>
          <a:prstGeom prst="rect">
            <a:avLst/>
          </a:prstGeom>
        </p:spPr>
      </p:pic>
    </p:spTree>
    <p:extLst>
      <p:ext uri="{BB962C8B-B14F-4D97-AF65-F5344CB8AC3E}">
        <p14:creationId xmlns:p14="http://schemas.microsoft.com/office/powerpoint/2010/main" val="568063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ight-Color Divider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pic>
        <p:nvPicPr>
          <p:cNvPr id="4" name="Picture 3">
            <a:extLst>
              <a:ext uri="{FF2B5EF4-FFF2-40B4-BE49-F238E27FC236}">
                <a16:creationId xmlns:a16="http://schemas.microsoft.com/office/drawing/2014/main" id="{FCD1452B-041E-5A08-EFEF-E0035B900C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459" r="33883" b="14325"/>
          <a:stretch/>
        </p:blipFill>
        <p:spPr>
          <a:xfrm>
            <a:off x="6203576" y="0"/>
            <a:ext cx="5988424"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06B54077-DDC4-8645-A9B4-3523D661A7EA}" type="slidenum">
              <a:rPr lang="en-US" noProof="0" smtClean="0"/>
              <a:pPr/>
              <a:t>‹#›</a:t>
            </a:fld>
            <a:endParaRPr lang="en-US" noProof="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noProof="0" dirty="0"/>
              <a:t>© 20xx Permanente Medicine</a:t>
            </a:r>
          </a:p>
        </p:txBody>
      </p:sp>
    </p:spTree>
    <p:extLst>
      <p:ext uri="{BB962C8B-B14F-4D97-AF65-F5344CB8AC3E}">
        <p14:creationId xmlns:p14="http://schemas.microsoft.com/office/powerpoint/2010/main" val="4332083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ght-Color Divider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pic>
        <p:nvPicPr>
          <p:cNvPr id="7" name="Picture 6">
            <a:extLst>
              <a:ext uri="{FF2B5EF4-FFF2-40B4-BE49-F238E27FC236}">
                <a16:creationId xmlns:a16="http://schemas.microsoft.com/office/drawing/2014/main" id="{CFEC56EA-4F12-4339-78FD-58EAC2B692B3}"/>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151" r="4151" b="15545"/>
          <a:stretch/>
        </p:blipFill>
        <p:spPr>
          <a:xfrm>
            <a:off x="4879864" y="0"/>
            <a:ext cx="7315200"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06B54077-DDC4-8645-A9B4-3523D661A7EA}" type="slidenum">
              <a:rPr lang="en-US" noProof="0" smtClean="0"/>
              <a:pPr/>
              <a:t>‹#›</a:t>
            </a:fld>
            <a:endParaRPr lang="en-US" noProof="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noProof="0" dirty="0"/>
              <a:t>© 20xx Permanente Medicine</a:t>
            </a:r>
          </a:p>
        </p:txBody>
      </p:sp>
    </p:spTree>
    <p:extLst>
      <p:ext uri="{BB962C8B-B14F-4D97-AF65-F5344CB8AC3E}">
        <p14:creationId xmlns:p14="http://schemas.microsoft.com/office/powerpoint/2010/main" val="9072484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ght-Color Divider 7">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pic>
        <p:nvPicPr>
          <p:cNvPr id="3" name="Picture 2">
            <a:extLst>
              <a:ext uri="{FF2B5EF4-FFF2-40B4-BE49-F238E27FC236}">
                <a16:creationId xmlns:a16="http://schemas.microsoft.com/office/drawing/2014/main" id="{FB7DC07D-97C2-069E-C690-79D385FC4BF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93" t="1" r="-834" b="41206"/>
          <a:stretch/>
        </p:blipFill>
        <p:spPr>
          <a:xfrm>
            <a:off x="3936986" y="2940909"/>
            <a:ext cx="6625357" cy="3917092"/>
          </a:xfrm>
          <a:prstGeom prst="rect">
            <a:avLst/>
          </a:prstGeom>
        </p:spPr>
      </p:pic>
      <p:sp>
        <p:nvSpPr>
          <p:cNvPr id="6" name="Slide Number Placeholder 5"/>
          <p:cNvSpPr>
            <a:spLocks noGrp="1"/>
          </p:cNvSpPr>
          <p:nvPr>
            <p:ph type="sldNum" sz="quarter" idx="12"/>
          </p:nvPr>
        </p:nvSpPr>
        <p:spPr/>
        <p:txBody>
          <a:bodyPr/>
          <a:lstStyle>
            <a:lvl1pPr>
              <a:defRPr>
                <a:solidFill>
                  <a:schemeClr val="tx1"/>
                </a:solidFill>
              </a:defRPr>
            </a:lvl1pPr>
          </a:lstStyle>
          <a:p>
            <a:fld id="{06B54077-DDC4-8645-A9B4-3523D661A7EA}" type="slidenum">
              <a:rPr lang="en-US" noProof="0" smtClean="0"/>
              <a:pPr/>
              <a:t>‹#›</a:t>
            </a:fld>
            <a:endParaRPr lang="en-US" noProof="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noProof="0" dirty="0"/>
              <a:t>© 20xx Permanente Medicine</a:t>
            </a:r>
          </a:p>
        </p:txBody>
      </p:sp>
    </p:spTree>
    <p:extLst>
      <p:ext uri="{BB962C8B-B14F-4D97-AF65-F5344CB8AC3E}">
        <p14:creationId xmlns:p14="http://schemas.microsoft.com/office/powerpoint/2010/main" val="1902410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9B3FF6-8B38-4719-B3A6-4D0069987889}"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09C4-9E6C-40A4-A5D1-3B29F015EEF6}" type="slidenum">
              <a:rPr lang="en-US" smtClean="0"/>
              <a:t>‹#›</a:t>
            </a:fld>
            <a:endParaRPr lang="en-US"/>
          </a:p>
        </p:txBody>
      </p:sp>
    </p:spTree>
    <p:extLst>
      <p:ext uri="{BB962C8B-B14F-4D97-AF65-F5344CB8AC3E}">
        <p14:creationId xmlns:p14="http://schemas.microsoft.com/office/powerpoint/2010/main" val="38926896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9B3FF6-8B38-4719-B3A6-4D0069987889}"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09C4-9E6C-40A4-A5D1-3B29F015EEF6}" type="slidenum">
              <a:rPr lang="en-US" smtClean="0"/>
              <a:t>‹#›</a:t>
            </a:fld>
            <a:endParaRPr lang="en-US"/>
          </a:p>
        </p:txBody>
      </p:sp>
    </p:spTree>
    <p:extLst>
      <p:ext uri="{BB962C8B-B14F-4D97-AF65-F5344CB8AC3E}">
        <p14:creationId xmlns:p14="http://schemas.microsoft.com/office/powerpoint/2010/main" val="24182703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9B3FF6-8B38-4719-B3A6-4D0069987889}"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09C4-9E6C-40A4-A5D1-3B29F015EEF6}" type="slidenum">
              <a:rPr lang="en-US" smtClean="0"/>
              <a:t>‹#›</a:t>
            </a:fld>
            <a:endParaRPr lang="en-US"/>
          </a:p>
        </p:txBody>
      </p:sp>
    </p:spTree>
    <p:extLst>
      <p:ext uri="{BB962C8B-B14F-4D97-AF65-F5344CB8AC3E}">
        <p14:creationId xmlns:p14="http://schemas.microsoft.com/office/powerpoint/2010/main" val="28606088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9B3FF6-8B38-4719-B3A6-4D0069987889}"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09C4-9E6C-40A4-A5D1-3B29F015EEF6}" type="slidenum">
              <a:rPr lang="en-US" smtClean="0"/>
              <a:t>‹#›</a:t>
            </a:fld>
            <a:endParaRPr lang="en-US"/>
          </a:p>
        </p:txBody>
      </p:sp>
    </p:spTree>
    <p:extLst>
      <p:ext uri="{BB962C8B-B14F-4D97-AF65-F5344CB8AC3E}">
        <p14:creationId xmlns:p14="http://schemas.microsoft.com/office/powerpoint/2010/main" val="3296378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Column 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DF8E28-6687-4D47-AD78-9CDB2900D60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9708"/>
          <a:stretch/>
        </p:blipFill>
        <p:spPr>
          <a:xfrm>
            <a:off x="9918948" y="0"/>
            <a:ext cx="1467051" cy="949060"/>
          </a:xfrm>
          <a:prstGeom prst="rect">
            <a:avLst/>
          </a:prstGeom>
        </p:spPr>
      </p:pic>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33160" y="1481137"/>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lide Number Placeholder 5">
            <a:extLst>
              <a:ext uri="{FF2B5EF4-FFF2-40B4-BE49-F238E27FC236}">
                <a16:creationId xmlns:a16="http://schemas.microsoft.com/office/drawing/2014/main" id="{C3C18844-DE23-DE4B-A09D-F83F23A12F8B}"/>
              </a:ext>
            </a:extLst>
          </p:cNvPr>
          <p:cNvSpPr>
            <a:spLocks noGrp="1"/>
          </p:cNvSpPr>
          <p:nvPr>
            <p:ph type="sldNum" sz="quarter" idx="12"/>
          </p:nvPr>
        </p:nvSpPr>
        <p:spPr>
          <a:xfrm>
            <a:off x="381000" y="6457950"/>
            <a:ext cx="228600" cy="228600"/>
          </a:xfrm>
        </p:spPr>
        <p:txBody>
          <a:bodyPr/>
          <a:lstStyle>
            <a:lvl1pPr>
              <a:defRPr>
                <a:solidFill>
                  <a:schemeClr val="tx1"/>
                </a:solidFill>
              </a:defRPr>
            </a:lvl1pPr>
          </a:lstStyle>
          <a:p>
            <a:fld id="{06B54077-DDC4-8645-A9B4-3523D661A7EA}" type="slidenum">
              <a:rPr lang="en-US" noProof="0" smtClean="0"/>
              <a:pPr/>
              <a:t>‹#›</a:t>
            </a:fld>
            <a:endParaRPr lang="en-US" noProof="0"/>
          </a:p>
        </p:txBody>
      </p:sp>
      <p:sp>
        <p:nvSpPr>
          <p:cNvPr id="14" name="Footer Placeholder 4">
            <a:extLst>
              <a:ext uri="{FF2B5EF4-FFF2-40B4-BE49-F238E27FC236}">
                <a16:creationId xmlns:a16="http://schemas.microsoft.com/office/drawing/2014/main" id="{FAAA13E1-F7FB-E94B-A5C8-0E46166BB8DB}"/>
              </a:ext>
            </a:extLst>
          </p:cNvPr>
          <p:cNvSpPr>
            <a:spLocks noGrp="1"/>
          </p:cNvSpPr>
          <p:nvPr>
            <p:ph type="ftr" sz="quarter" idx="11"/>
          </p:nvPr>
        </p:nvSpPr>
        <p:spPr>
          <a:xfrm>
            <a:off x="649225" y="6457950"/>
            <a:ext cx="2880360" cy="228600"/>
          </a:xfrm>
        </p:spPr>
        <p:txBody>
          <a:bodyPr/>
          <a:lstStyle>
            <a:lvl1pPr>
              <a:defRPr>
                <a:solidFill>
                  <a:schemeClr val="tx1"/>
                </a:solidFill>
              </a:defRPr>
            </a:lvl1pPr>
          </a:lstStyle>
          <a:p>
            <a:r>
              <a:rPr lang="en-US" noProof="0"/>
              <a:t>© Permanente Medicine</a:t>
            </a:r>
          </a:p>
        </p:txBody>
      </p:sp>
    </p:spTree>
    <p:extLst>
      <p:ext uri="{BB962C8B-B14F-4D97-AF65-F5344CB8AC3E}">
        <p14:creationId xmlns:p14="http://schemas.microsoft.com/office/powerpoint/2010/main" val="1652569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9B3FF6-8B38-4719-B3A6-4D0069987889}" type="datetimeFigureOut">
              <a:rPr lang="en-US" smtClean="0"/>
              <a:t>3/14/2025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0A09C4-9E6C-40A4-A5D1-3B29F015EEF6}" type="slidenum">
              <a:rPr lang="en-US" smtClean="0"/>
              <a:t>‹#›</a:t>
            </a:fld>
            <a:endParaRPr lang="en-US"/>
          </a:p>
        </p:txBody>
      </p:sp>
    </p:spTree>
    <p:extLst>
      <p:ext uri="{BB962C8B-B14F-4D97-AF65-F5344CB8AC3E}">
        <p14:creationId xmlns:p14="http://schemas.microsoft.com/office/powerpoint/2010/main" val="5018716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9B3FF6-8B38-4719-B3A6-4D0069987889}" type="datetimeFigureOut">
              <a:rPr lang="en-US" smtClean="0"/>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09C4-9E6C-40A4-A5D1-3B29F015EEF6}" type="slidenum">
              <a:rPr lang="en-US" smtClean="0"/>
              <a:t>‹#›</a:t>
            </a:fld>
            <a:endParaRPr lang="en-US"/>
          </a:p>
        </p:txBody>
      </p:sp>
    </p:spTree>
    <p:extLst>
      <p:ext uri="{BB962C8B-B14F-4D97-AF65-F5344CB8AC3E}">
        <p14:creationId xmlns:p14="http://schemas.microsoft.com/office/powerpoint/2010/main" val="16411744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9B3FF6-8B38-4719-B3A6-4D0069987889}" type="datetimeFigureOut">
              <a:rPr lang="en-US" smtClean="0"/>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09C4-9E6C-40A4-A5D1-3B29F015EEF6}" type="slidenum">
              <a:rPr lang="en-US" smtClean="0"/>
              <a:t>‹#›</a:t>
            </a:fld>
            <a:endParaRPr lang="en-US"/>
          </a:p>
        </p:txBody>
      </p:sp>
    </p:spTree>
    <p:extLst>
      <p:ext uri="{BB962C8B-B14F-4D97-AF65-F5344CB8AC3E}">
        <p14:creationId xmlns:p14="http://schemas.microsoft.com/office/powerpoint/2010/main" val="1799024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9B3FF6-8B38-4719-B3A6-4D0069987889}"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09C4-9E6C-40A4-A5D1-3B29F015EEF6}" type="slidenum">
              <a:rPr lang="en-US" smtClean="0"/>
              <a:t>‹#›</a:t>
            </a:fld>
            <a:endParaRPr lang="en-US"/>
          </a:p>
        </p:txBody>
      </p:sp>
    </p:spTree>
    <p:extLst>
      <p:ext uri="{BB962C8B-B14F-4D97-AF65-F5344CB8AC3E}">
        <p14:creationId xmlns:p14="http://schemas.microsoft.com/office/powerpoint/2010/main" val="9015883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9B3FF6-8B38-4719-B3A6-4D0069987889}"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09C4-9E6C-40A4-A5D1-3B29F015EEF6}" type="slidenum">
              <a:rPr lang="en-US" smtClean="0"/>
              <a:t>‹#›</a:t>
            </a:fld>
            <a:endParaRPr lang="en-US"/>
          </a:p>
        </p:txBody>
      </p:sp>
    </p:spTree>
    <p:extLst>
      <p:ext uri="{BB962C8B-B14F-4D97-AF65-F5344CB8AC3E}">
        <p14:creationId xmlns:p14="http://schemas.microsoft.com/office/powerpoint/2010/main" val="12275376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9B3FF6-8B38-4719-B3A6-4D0069987889}"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09C4-9E6C-40A4-A5D1-3B29F015EEF6}" type="slidenum">
              <a:rPr lang="en-US" smtClean="0"/>
              <a:t>‹#›</a:t>
            </a:fld>
            <a:endParaRPr lang="en-US"/>
          </a:p>
        </p:txBody>
      </p:sp>
    </p:spTree>
    <p:extLst>
      <p:ext uri="{BB962C8B-B14F-4D97-AF65-F5344CB8AC3E}">
        <p14:creationId xmlns:p14="http://schemas.microsoft.com/office/powerpoint/2010/main" val="35528152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9B3FF6-8B38-4719-B3A6-4D0069987889}"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09C4-9E6C-40A4-A5D1-3B29F015EEF6}" type="slidenum">
              <a:rPr lang="en-US" smtClean="0"/>
              <a:t>‹#›</a:t>
            </a:fld>
            <a:endParaRPr lang="en-US"/>
          </a:p>
        </p:txBody>
      </p:sp>
    </p:spTree>
    <p:extLst>
      <p:ext uri="{BB962C8B-B14F-4D97-AF65-F5344CB8AC3E}">
        <p14:creationId xmlns:p14="http://schemas.microsoft.com/office/powerpoint/2010/main" val="4205834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Column Content 7">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EFD9BA-8E3F-4153-9222-16F92855AD6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7702127" y="0"/>
            <a:ext cx="2442117" cy="408930"/>
          </a:xfrm>
          <a:prstGeom prst="rect">
            <a:avLst/>
          </a:prstGeom>
        </p:spPr>
      </p:pic>
      <p:pic>
        <p:nvPicPr>
          <p:cNvPr id="10" name="Picture 9">
            <a:extLst>
              <a:ext uri="{FF2B5EF4-FFF2-40B4-BE49-F238E27FC236}">
                <a16:creationId xmlns:a16="http://schemas.microsoft.com/office/drawing/2014/main" id="{12EB0751-70F5-1E63-EB6D-8EEB79357BBB}"/>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6" r="33256"/>
          <a:stretch/>
        </p:blipFill>
        <p:spPr>
          <a:xfrm>
            <a:off x="10144245" y="-1"/>
            <a:ext cx="1631066" cy="408930"/>
          </a:xfrm>
          <a:prstGeom prst="rect">
            <a:avLst/>
          </a:prstGeom>
        </p:spPr>
      </p:pic>
      <p:pic>
        <p:nvPicPr>
          <p:cNvPr id="15" name="Picture 14">
            <a:extLst>
              <a:ext uri="{FF2B5EF4-FFF2-40B4-BE49-F238E27FC236}">
                <a16:creationId xmlns:a16="http://schemas.microsoft.com/office/drawing/2014/main" id="{C9B9C666-749D-D020-80D5-584B660438A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6197" r="16740"/>
          <a:stretch/>
        </p:blipFill>
        <p:spPr>
          <a:xfrm rot="10800000">
            <a:off x="11775311" y="-3"/>
            <a:ext cx="416689" cy="408930"/>
          </a:xfrm>
          <a:prstGeom prst="rect">
            <a:avLst/>
          </a:prstGeom>
        </p:spPr>
      </p:pic>
      <p:pic>
        <p:nvPicPr>
          <p:cNvPr id="17" name="Picture 16">
            <a:extLst>
              <a:ext uri="{FF2B5EF4-FFF2-40B4-BE49-F238E27FC236}">
                <a16:creationId xmlns:a16="http://schemas.microsoft.com/office/drawing/2014/main" id="{81B67985-D757-BAB2-30EF-EABB541CCA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50293" y="403141"/>
            <a:ext cx="2442117" cy="408930"/>
          </a:xfrm>
          <a:prstGeom prst="rect">
            <a:avLst/>
          </a:prstGeom>
        </p:spPr>
      </p:pic>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381000" y="1485900"/>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33160" y="1481137"/>
            <a:ext cx="5577840" cy="46910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Freeform 10">
            <a:extLst>
              <a:ext uri="{FF2B5EF4-FFF2-40B4-BE49-F238E27FC236}">
                <a16:creationId xmlns:a16="http://schemas.microsoft.com/office/drawing/2014/main" id="{F2D46D76-2C26-0140-85DC-BBD48EF26F13}"/>
              </a:ext>
              <a:ext uri="{C183D7F6-B498-43B3-948B-1728B52AA6E4}">
                <adec:decorative xmlns:adec="http://schemas.microsoft.com/office/drawing/2017/decorative" val="1"/>
              </a:ext>
            </a:extLst>
          </p:cNvPr>
          <p:cNvSpPr/>
          <p:nvPr userDrawn="1"/>
        </p:nvSpPr>
        <p:spPr>
          <a:xfrm>
            <a:off x="0" y="6391072"/>
            <a:ext cx="4052246" cy="466928"/>
          </a:xfrm>
          <a:custGeom>
            <a:avLst/>
            <a:gdLst>
              <a:gd name="connsiteX0" fmla="*/ 0 w 4052246"/>
              <a:gd name="connsiteY0" fmla="*/ 0 h 466928"/>
              <a:gd name="connsiteX1" fmla="*/ 4052246 w 4052246"/>
              <a:gd name="connsiteY1" fmla="*/ 0 h 466928"/>
              <a:gd name="connsiteX2" fmla="*/ 3582073 w 4052246"/>
              <a:gd name="connsiteY2" fmla="*/ 466928 h 466928"/>
              <a:gd name="connsiteX3" fmla="*/ 0 w 4052246"/>
              <a:gd name="connsiteY3" fmla="*/ 466928 h 466928"/>
              <a:gd name="connsiteX4" fmla="*/ 0 w 4052246"/>
              <a:gd name="connsiteY4" fmla="*/ 0 h 46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246" h="466928">
                <a:moveTo>
                  <a:pt x="0" y="0"/>
                </a:moveTo>
                <a:lnTo>
                  <a:pt x="4052246" y="0"/>
                </a:lnTo>
                <a:lnTo>
                  <a:pt x="3582073" y="466928"/>
                </a:lnTo>
                <a:lnTo>
                  <a:pt x="0" y="466928"/>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Slide Number Placeholder 5">
            <a:extLst>
              <a:ext uri="{FF2B5EF4-FFF2-40B4-BE49-F238E27FC236}">
                <a16:creationId xmlns:a16="http://schemas.microsoft.com/office/drawing/2014/main" id="{C3C18844-DE23-DE4B-A09D-F83F23A12F8B}"/>
              </a:ext>
            </a:extLst>
          </p:cNvPr>
          <p:cNvSpPr>
            <a:spLocks noGrp="1"/>
          </p:cNvSpPr>
          <p:nvPr>
            <p:ph type="sldNum" sz="quarter" idx="12"/>
          </p:nvPr>
        </p:nvSpPr>
        <p:spPr>
          <a:xfrm>
            <a:off x="381000" y="6457950"/>
            <a:ext cx="228600" cy="228600"/>
          </a:xfrm>
        </p:spPr>
        <p:txBody>
          <a:bodyPr/>
          <a:lstStyle>
            <a:lvl1pPr>
              <a:defRPr>
                <a:solidFill>
                  <a:schemeClr val="bg1"/>
                </a:solidFill>
              </a:defRPr>
            </a:lvl1pPr>
          </a:lstStyle>
          <a:p>
            <a:fld id="{06B54077-DDC4-8645-A9B4-3523D661A7EA}" type="slidenum">
              <a:rPr lang="en-US" noProof="0" smtClean="0"/>
              <a:pPr/>
              <a:t>‹#›</a:t>
            </a:fld>
            <a:endParaRPr lang="en-US" noProof="0"/>
          </a:p>
        </p:txBody>
      </p:sp>
      <p:sp>
        <p:nvSpPr>
          <p:cNvPr id="14" name="Footer Placeholder 4">
            <a:extLst>
              <a:ext uri="{FF2B5EF4-FFF2-40B4-BE49-F238E27FC236}">
                <a16:creationId xmlns:a16="http://schemas.microsoft.com/office/drawing/2014/main" id="{FAAA13E1-F7FB-E94B-A5C8-0E46166BB8DB}"/>
              </a:ext>
            </a:extLst>
          </p:cNvPr>
          <p:cNvSpPr>
            <a:spLocks noGrp="1"/>
          </p:cNvSpPr>
          <p:nvPr>
            <p:ph type="ftr" sz="quarter" idx="11"/>
          </p:nvPr>
        </p:nvSpPr>
        <p:spPr>
          <a:xfrm>
            <a:off x="649225" y="6457950"/>
            <a:ext cx="2880360" cy="228600"/>
          </a:xfrm>
        </p:spPr>
        <p:txBody>
          <a:bodyPr/>
          <a:lstStyle>
            <a:lvl1pPr>
              <a:defRPr>
                <a:solidFill>
                  <a:schemeClr val="bg1">
                    <a:lumMod val="95000"/>
                  </a:schemeClr>
                </a:solidFill>
              </a:defRPr>
            </a:lvl1pPr>
          </a:lstStyle>
          <a:p>
            <a:r>
              <a:rPr lang="en-US" noProof="0"/>
              <a:t>© Permanente Medicine</a:t>
            </a:r>
          </a:p>
        </p:txBody>
      </p:sp>
    </p:spTree>
    <p:extLst>
      <p:ext uri="{BB962C8B-B14F-4D97-AF65-F5344CB8AC3E}">
        <p14:creationId xmlns:p14="http://schemas.microsoft.com/office/powerpoint/2010/main" val="8606027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2.emf"/><Relationship Id="rId2" Type="http://schemas.openxmlformats.org/officeDocument/2006/relationships/slideLayout" Target="../slideLayouts/slideLayout39.xml"/><Relationship Id="rId16" Type="http://schemas.openxmlformats.org/officeDocument/2006/relationships/image" Target="../media/image11.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5.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6.emf"/><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3.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image" Target="../media/image2.emf"/><Relationship Id="rId4" Type="http://schemas.openxmlformats.org/officeDocument/2006/relationships/slideLayout" Target="../slideLayouts/slideLayout65.xml"/><Relationship Id="rId9"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10" Type="http://schemas.openxmlformats.org/officeDocument/2006/relationships/image" Target="../media/image2.emf"/><Relationship Id="rId4" Type="http://schemas.openxmlformats.org/officeDocument/2006/relationships/slideLayout" Target="../slideLayouts/slideLayout72.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42901"/>
            <a:ext cx="11430000" cy="716972"/>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p:cNvSpPr>
            <a:spLocks noGrp="1"/>
          </p:cNvSpPr>
          <p:nvPr>
            <p:ph type="body" idx="1"/>
          </p:nvPr>
        </p:nvSpPr>
        <p:spPr>
          <a:xfrm>
            <a:off x="381000" y="1485900"/>
            <a:ext cx="11430000" cy="46863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p:cNvSpPr>
            <a:spLocks noGrp="1"/>
          </p:cNvSpPr>
          <p:nvPr>
            <p:ph type="sldNum" sz="quarter" idx="4"/>
          </p:nvPr>
        </p:nvSpPr>
        <p:spPr>
          <a:xfrm>
            <a:off x="381000" y="6457950"/>
            <a:ext cx="228600" cy="228600"/>
          </a:xfrm>
          <a:prstGeom prst="rect">
            <a:avLst/>
          </a:prstGeom>
        </p:spPr>
        <p:txBody>
          <a:bodyPr vert="horz" lIns="0" tIns="0" rIns="0" bIns="0" rtlCol="0" anchor="t" anchorCtr="0"/>
          <a:lstStyle>
            <a:lvl1pPr algn="l">
              <a:defRPr sz="900">
                <a:solidFill>
                  <a:schemeClr val="tx1"/>
                </a:solidFill>
              </a:defRPr>
            </a:lvl1pPr>
          </a:lstStyle>
          <a:p>
            <a:fld id="{06B54077-DDC4-8645-A9B4-3523D661A7EA}" type="slidenum">
              <a:rPr lang="en-US" noProof="0" smtClean="0"/>
              <a:pPr/>
              <a:t>‹#›</a:t>
            </a:fld>
            <a:endParaRPr lang="en-US" noProof="0"/>
          </a:p>
        </p:txBody>
      </p:sp>
      <p:sp>
        <p:nvSpPr>
          <p:cNvPr id="5" name="Footer Placeholder 4"/>
          <p:cNvSpPr>
            <a:spLocks noGrp="1"/>
          </p:cNvSpPr>
          <p:nvPr>
            <p:ph type="ftr" sz="quarter" idx="3"/>
          </p:nvPr>
        </p:nvSpPr>
        <p:spPr>
          <a:xfrm>
            <a:off x="649225" y="6457950"/>
            <a:ext cx="2880360" cy="228600"/>
          </a:xfrm>
          <a:prstGeom prst="rect">
            <a:avLst/>
          </a:prstGeom>
        </p:spPr>
        <p:txBody>
          <a:bodyPr vert="horz" lIns="0" tIns="0" rIns="0" bIns="0" rtlCol="0" anchor="t" anchorCtr="0"/>
          <a:lstStyle>
            <a:lvl1pPr algn="l">
              <a:defRPr sz="900">
                <a:solidFill>
                  <a:schemeClr val="tx1"/>
                </a:solidFill>
              </a:defRPr>
            </a:lvl1pPr>
          </a:lstStyle>
          <a:p>
            <a:r>
              <a:rPr lang="en-US" noProof="0"/>
              <a:t>© Permanente Medicine</a:t>
            </a:r>
            <a:endParaRPr lang="en-US" noProof="0" dirty="0"/>
          </a:p>
        </p:txBody>
      </p:sp>
      <p:pic>
        <p:nvPicPr>
          <p:cNvPr id="4" name="Picture 3" descr="Logo: Permanente Medicine">
            <a:extLst>
              <a:ext uri="{FF2B5EF4-FFF2-40B4-BE49-F238E27FC236}">
                <a16:creationId xmlns:a16="http://schemas.microsoft.com/office/drawing/2014/main" id="{09C8544B-72C0-1035-CA94-038DEA1B4020}"/>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rot="10800000" flipH="1" flipV="1">
            <a:off x="10249074" y="6414918"/>
            <a:ext cx="1563386" cy="105199"/>
          </a:xfrm>
          <a:prstGeom prst="rect">
            <a:avLst/>
          </a:prstGeom>
        </p:spPr>
      </p:pic>
    </p:spTree>
    <p:extLst>
      <p:ext uri="{BB962C8B-B14F-4D97-AF65-F5344CB8AC3E}">
        <p14:creationId xmlns:p14="http://schemas.microsoft.com/office/powerpoint/2010/main" val="680749785"/>
      </p:ext>
    </p:extLst>
  </p:cSld>
  <p:clrMap bg1="lt1" tx1="dk1" bg2="lt2" tx2="dk2" accent1="accent1" accent2="accent2" accent3="accent3" accent4="accent4" accent5="accent5" accent6="accent6" hlink="hlink" folHlink="folHlink"/>
  <p:sldLayoutIdLst>
    <p:sldLayoutId id="2147483660" r:id="rId1"/>
    <p:sldLayoutId id="2147483710" r:id="rId2"/>
    <p:sldLayoutId id="2147483679" r:id="rId3"/>
    <p:sldLayoutId id="2147483711" r:id="rId4"/>
    <p:sldLayoutId id="2147483748" r:id="rId5"/>
    <p:sldLayoutId id="2147483762" r:id="rId6"/>
    <p:sldLayoutId id="2147483763" r:id="rId7"/>
    <p:sldLayoutId id="2147483764" r:id="rId8"/>
    <p:sldLayoutId id="2147483765" r:id="rId9"/>
    <p:sldLayoutId id="2147483712" r:id="rId10"/>
    <p:sldLayoutId id="2147483714" r:id="rId11"/>
    <p:sldLayoutId id="2147483662" r:id="rId12"/>
    <p:sldLayoutId id="2147483708" r:id="rId13"/>
    <p:sldLayoutId id="2147483709" r:id="rId14"/>
    <p:sldLayoutId id="2147483737" r:id="rId15"/>
    <p:sldLayoutId id="2147483661" r:id="rId16"/>
    <p:sldLayoutId id="2147483659" r:id="rId17"/>
    <p:sldLayoutId id="2147483757" r:id="rId18"/>
    <p:sldLayoutId id="2147483756" r:id="rId19"/>
    <p:sldLayoutId id="2147483761" r:id="rId20"/>
    <p:sldLayoutId id="2147483650" r:id="rId21"/>
    <p:sldLayoutId id="2147483750" r:id="rId22"/>
    <p:sldLayoutId id="2147483751" r:id="rId23"/>
    <p:sldLayoutId id="2147483752" r:id="rId24"/>
    <p:sldLayoutId id="2147483652" r:id="rId25"/>
    <p:sldLayoutId id="2147483654" r:id="rId26"/>
    <p:sldLayoutId id="2147483657" r:id="rId27"/>
    <p:sldLayoutId id="2147483702" r:id="rId28"/>
    <p:sldLayoutId id="2147483734" r:id="rId29"/>
    <p:sldLayoutId id="2147483738" r:id="rId30"/>
    <p:sldLayoutId id="2147483749" r:id="rId31"/>
    <p:sldLayoutId id="2147483658" r:id="rId32"/>
    <p:sldLayoutId id="2147483700" r:id="rId33"/>
    <p:sldLayoutId id="2147483701" r:id="rId34"/>
    <p:sldLayoutId id="2147483759" r:id="rId35"/>
    <p:sldLayoutId id="2147483655" r:id="rId36"/>
    <p:sldLayoutId id="2147483656" r:id="rId37"/>
  </p:sldLayoutIdLst>
  <p:hf hdr="0" dt="0"/>
  <p:txStyles>
    <p:titleStyle>
      <a:lvl1pPr algn="l" defTabSz="914400" rtl="0" eaLnBrk="1" latinLnBrk="0" hangingPunct="1">
        <a:lnSpc>
          <a:spcPct val="85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a:buNone/>
        <a:defRPr sz="1800" kern="1200">
          <a:solidFill>
            <a:schemeClr val="tx1"/>
          </a:solidFill>
          <a:latin typeface="+mn-lt"/>
          <a:ea typeface="+mn-ea"/>
          <a:cs typeface="+mn-cs"/>
        </a:defRPr>
      </a:lvl1pPr>
      <a:lvl2pPr marL="274320" indent="-274320" algn="l" defTabSz="914400" rtl="0" eaLnBrk="1" latinLnBrk="0" hangingPunct="1">
        <a:lnSpc>
          <a:spcPct val="100000"/>
        </a:lnSpc>
        <a:spcBef>
          <a:spcPts val="1000"/>
        </a:spcBef>
        <a:buSzPct val="65000"/>
        <a:buFontTx/>
        <a:buBlip>
          <a:blip r:embed="rId40"/>
        </a:buBlip>
        <a:tabLst/>
        <a:defRPr sz="1800" kern="1200">
          <a:solidFill>
            <a:schemeClr val="tx1"/>
          </a:solidFill>
          <a:latin typeface="+mn-lt"/>
          <a:ea typeface="+mn-ea"/>
          <a:cs typeface="+mn-cs"/>
        </a:defRPr>
      </a:lvl2pPr>
      <a:lvl3pPr marL="548640" indent="-274320" algn="l" defTabSz="914400" rtl="0" eaLnBrk="1" latinLnBrk="0" hangingPunct="1">
        <a:lnSpc>
          <a:spcPct val="100000"/>
        </a:lnSpc>
        <a:spcBef>
          <a:spcPts val="1000"/>
        </a:spcBef>
        <a:buClr>
          <a:schemeClr val="tx1"/>
        </a:buClr>
        <a:buSzPct val="100000"/>
        <a:buFont typeface=".AppleSystemUIFont" charset="-120"/>
        <a:buChar char="–"/>
        <a:defRPr sz="1800" kern="1200">
          <a:solidFill>
            <a:schemeClr val="tx1"/>
          </a:solidFill>
          <a:latin typeface="+mn-lt"/>
          <a:ea typeface="+mn-ea"/>
          <a:cs typeface="+mn-cs"/>
        </a:defRPr>
      </a:lvl3pPr>
      <a:lvl4pPr marL="822960" indent="-274320" algn="l" defTabSz="914400" rtl="0" eaLnBrk="1" latinLnBrk="0" hangingPunct="1">
        <a:lnSpc>
          <a:spcPct val="100000"/>
        </a:lnSpc>
        <a:spcBef>
          <a:spcPts val="1000"/>
        </a:spcBef>
        <a:buClr>
          <a:schemeClr val="tx1"/>
        </a:buClr>
        <a:buSzPct val="100000"/>
        <a:buFont typeface="Arial" charset="0"/>
        <a:buChar char="•"/>
        <a:defRPr sz="1800" kern="1200">
          <a:solidFill>
            <a:schemeClr val="tx1"/>
          </a:solidFill>
          <a:latin typeface="+mn-lt"/>
          <a:ea typeface="+mn-ea"/>
          <a:cs typeface="+mn-cs"/>
        </a:defRPr>
      </a:lvl4pPr>
      <a:lvl5pPr marL="1097280" indent="-274320" algn="l" defTabSz="914400" rtl="0" eaLnBrk="1" latinLnBrk="0" hangingPunct="1">
        <a:lnSpc>
          <a:spcPct val="100000"/>
        </a:lnSpc>
        <a:spcBef>
          <a:spcPts val="1000"/>
        </a:spcBef>
        <a:buClr>
          <a:schemeClr val="tx1"/>
        </a:buClr>
        <a:buSzPct val="100000"/>
        <a:buFont typeface=".AppleSystemUIFont" charset="-120"/>
        <a:buChar char="–"/>
        <a:defRPr sz="1800" kern="1200" baseline="0">
          <a:solidFill>
            <a:schemeClr val="tx1"/>
          </a:solidFill>
          <a:latin typeface="+mn-lt"/>
          <a:ea typeface="+mn-ea"/>
          <a:cs typeface="+mn-cs"/>
        </a:defRPr>
      </a:lvl5pPr>
      <a:lvl6pPr marL="1371600" indent="-274320" algn="l" defTabSz="914400" rtl="0" eaLnBrk="1" latinLnBrk="0" hangingPunct="1">
        <a:lnSpc>
          <a:spcPct val="100000"/>
        </a:lnSpc>
        <a:spcBef>
          <a:spcPts val="1000"/>
        </a:spcBef>
        <a:buClr>
          <a:schemeClr val="tx1"/>
        </a:buClr>
        <a:buSzPct val="100000"/>
        <a:buFont typeface="Arial" charset="0"/>
        <a:buChar char="•"/>
        <a:defRPr sz="1800" kern="1200">
          <a:solidFill>
            <a:schemeClr val="tx1"/>
          </a:solidFill>
          <a:latin typeface="+mn-lt"/>
          <a:ea typeface="+mn-ea"/>
          <a:cs typeface="+mn-cs"/>
        </a:defRPr>
      </a:lvl6pPr>
      <a:lvl7pPr marL="11113" indent="0" algn="l" defTabSz="914400" rtl="0" eaLnBrk="1" latinLnBrk="0" hangingPunct="1">
        <a:lnSpc>
          <a:spcPct val="100000"/>
        </a:lnSpc>
        <a:spcBef>
          <a:spcPts val="800"/>
        </a:spcBef>
        <a:buSzPct val="100000"/>
        <a:buFontTx/>
        <a:buNone/>
        <a:tabLst/>
        <a:defRPr sz="1200" i="1" kern="1200">
          <a:solidFill>
            <a:schemeClr val="tx1"/>
          </a:solidFill>
          <a:latin typeface="+mn-lt"/>
          <a:ea typeface="+mn-ea"/>
          <a:cs typeface="+mn-cs"/>
        </a:defRPr>
      </a:lvl7pPr>
      <a:lvl8pPr marL="274320" indent="-274320" algn="l" defTabSz="914400" rtl="0" eaLnBrk="1" latinLnBrk="0" hangingPunct="1">
        <a:lnSpc>
          <a:spcPct val="100000"/>
        </a:lnSpc>
        <a:spcBef>
          <a:spcPts val="800"/>
        </a:spcBef>
        <a:buSzPct val="65000"/>
        <a:buFontTx/>
        <a:buBlip>
          <a:blip r:embed="rId40"/>
        </a:buBlip>
        <a:tabLst/>
        <a:defRPr sz="1400" kern="1200">
          <a:solidFill>
            <a:schemeClr val="tx1"/>
          </a:solidFill>
          <a:latin typeface="+mn-lt"/>
          <a:ea typeface="+mn-ea"/>
          <a:cs typeface="+mn-cs"/>
        </a:defRPr>
      </a:lvl8pPr>
      <a:lvl9pPr marL="548640" indent="-274320" algn="l" defTabSz="914400" rtl="0" eaLnBrk="1" latinLnBrk="0" hangingPunct="1">
        <a:lnSpc>
          <a:spcPct val="100000"/>
        </a:lnSpc>
        <a:spcBef>
          <a:spcPts val="800"/>
        </a:spcBef>
        <a:buClr>
          <a:schemeClr val="tx1"/>
        </a:buClr>
        <a:buSzPct val="100000"/>
        <a:buFont typeface=".AppleSystemUIFont" charset="-12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8" userDrawn="1">
          <p15:clr>
            <a:srgbClr val="F26B43"/>
          </p15:clr>
        </p15:guide>
        <p15:guide id="2" pos="240" userDrawn="1">
          <p15:clr>
            <a:srgbClr val="F26B43"/>
          </p15:clr>
        </p15:guide>
        <p15:guide id="3" pos="7440" userDrawn="1">
          <p15:clr>
            <a:srgbClr val="F26B43"/>
          </p15:clr>
        </p15:guide>
        <p15:guide id="4" orient="horz" pos="936" userDrawn="1">
          <p15:clr>
            <a:srgbClr val="F26B43"/>
          </p15:clr>
        </p15:guide>
        <p15:guide id="5" orient="horz" pos="216" userDrawn="1">
          <p15:clr>
            <a:srgbClr val="F26B43"/>
          </p15:clr>
        </p15:guide>
        <p15:guide id="6" orient="horz" pos="3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028481"/>
            <a:ext cx="4565574" cy="1286219"/>
          </a:xfrm>
          <a:prstGeom prst="rect">
            <a:avLst/>
          </a:prstGeom>
        </p:spPr>
        <p:txBody>
          <a:bodyPr vert="horz" lIns="0" tIns="0" rIns="0" bIns="0" rtlCol="0" anchor="b" anchorCtr="0">
            <a:noAutofit/>
          </a:bodyPr>
          <a:lstStyle/>
          <a:p>
            <a:r>
              <a:rPr lang="en-US" noProof="0"/>
              <a:t>Click to edit Master title style</a:t>
            </a:r>
          </a:p>
        </p:txBody>
      </p:sp>
      <p:sp>
        <p:nvSpPr>
          <p:cNvPr id="5" name="Footer Placeholder 4"/>
          <p:cNvSpPr>
            <a:spLocks noGrp="1"/>
          </p:cNvSpPr>
          <p:nvPr>
            <p:ph type="ftr" sz="quarter" idx="3"/>
          </p:nvPr>
        </p:nvSpPr>
        <p:spPr>
          <a:xfrm>
            <a:off x="381000" y="6457950"/>
            <a:ext cx="2880360" cy="228600"/>
          </a:xfrm>
          <a:prstGeom prst="rect">
            <a:avLst/>
          </a:prstGeom>
        </p:spPr>
        <p:txBody>
          <a:bodyPr vert="horz" lIns="0" tIns="0" rIns="0" bIns="0" rtlCol="0" anchor="t" anchorCtr="0"/>
          <a:lstStyle>
            <a:lvl1pPr algn="l">
              <a:defRPr sz="900">
                <a:solidFill>
                  <a:schemeClr val="tx1"/>
                </a:solidFill>
              </a:defRPr>
            </a:lvl1pPr>
          </a:lstStyle>
          <a:p>
            <a:r>
              <a:rPr lang="en-US" noProof="0" dirty="0"/>
              <a:t>© 20xx Permanente Medicine</a:t>
            </a:r>
          </a:p>
        </p:txBody>
      </p:sp>
      <p:pic>
        <p:nvPicPr>
          <p:cNvPr id="4" name="Picture 3" descr="Logo: Permenente Medicine">
            <a:extLst>
              <a:ext uri="{FF2B5EF4-FFF2-40B4-BE49-F238E27FC236}">
                <a16:creationId xmlns:a16="http://schemas.microsoft.com/office/drawing/2014/main" id="{75035FED-69EF-53EC-DD0C-097363FC4DAA}"/>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rot="10800000" flipH="1" flipV="1">
            <a:off x="381000" y="444507"/>
            <a:ext cx="2406173" cy="161910"/>
          </a:xfrm>
          <a:prstGeom prst="rect">
            <a:avLst/>
          </a:prstGeom>
        </p:spPr>
      </p:pic>
    </p:spTree>
    <p:extLst>
      <p:ext uri="{BB962C8B-B14F-4D97-AF65-F5344CB8AC3E}">
        <p14:creationId xmlns:p14="http://schemas.microsoft.com/office/powerpoint/2010/main" val="1676534796"/>
      </p:ext>
    </p:extLst>
  </p:cSld>
  <p:clrMap bg1="dk1" tx1="lt1" bg2="dk2" tx2="lt2" accent1="accent1" accent2="accent2" accent3="accent3" accent4="accent4" accent5="accent5" accent6="accent6" hlink="hlink" folHlink="folHlink"/>
  <p:sldLayoutIdLst>
    <p:sldLayoutId id="2147483695" r:id="rId1"/>
    <p:sldLayoutId id="2147483746" r:id="rId2"/>
    <p:sldLayoutId id="2147483698" r:id="rId3"/>
    <p:sldLayoutId id="2147483718" r:id="rId4"/>
    <p:sldLayoutId id="2147483775" r:id="rId5"/>
    <p:sldLayoutId id="2147483722" r:id="rId6"/>
    <p:sldLayoutId id="2147483719" r:id="rId7"/>
    <p:sldLayoutId id="2147483772" r:id="rId8"/>
    <p:sldLayoutId id="2147483774" r:id="rId9"/>
    <p:sldLayoutId id="2147483693" r:id="rId10"/>
    <p:sldLayoutId id="2147483723" r:id="rId11"/>
    <p:sldLayoutId id="2147483754" r:id="rId12"/>
    <p:sldLayoutId id="2147483755" r:id="rId13"/>
    <p:sldLayoutId id="2147483696" r:id="rId14"/>
  </p:sldLayoutIdLst>
  <p:hf hdr="0" dt="0"/>
  <p:txStyles>
    <p:titleStyle>
      <a:lvl1pPr algn="l" defTabSz="914400" rtl="0" eaLnBrk="1" latinLnBrk="0" hangingPunct="1">
        <a:lnSpc>
          <a:spcPct val="85000"/>
        </a:lnSpc>
        <a:spcBef>
          <a:spcPct val="0"/>
        </a:spcBef>
        <a:buNone/>
        <a:defRPr sz="2800" b="0" kern="1200">
          <a:solidFill>
            <a:schemeClr val="accent6"/>
          </a:solidFill>
          <a:latin typeface="+mj-lt"/>
          <a:ea typeface="+mj-ea"/>
          <a:cs typeface="+mj-cs"/>
        </a:defRPr>
      </a:lvl1pPr>
    </p:titleStyle>
    <p:bodyStyle>
      <a:lvl1pPr marL="0" indent="0" algn="l" defTabSz="914400" rtl="0" eaLnBrk="1" latinLnBrk="0" hangingPunct="1">
        <a:lnSpc>
          <a:spcPct val="90000"/>
        </a:lnSpc>
        <a:spcBef>
          <a:spcPts val="800"/>
        </a:spcBef>
        <a:buFont typeface="Arial"/>
        <a:buNone/>
        <a:defRPr sz="1600" kern="1200">
          <a:solidFill>
            <a:schemeClr val="tx1"/>
          </a:solidFill>
          <a:latin typeface="+mn-lt"/>
          <a:ea typeface="+mn-ea"/>
          <a:cs typeface="+mn-cs"/>
        </a:defRPr>
      </a:lvl1pPr>
      <a:lvl2pPr marL="9525" indent="0" algn="l" defTabSz="914400" rtl="0" eaLnBrk="1" latinLnBrk="0" hangingPunct="1">
        <a:lnSpc>
          <a:spcPct val="90000"/>
        </a:lnSpc>
        <a:spcBef>
          <a:spcPts val="800"/>
        </a:spcBef>
        <a:buSzPct val="65000"/>
        <a:buFontTx/>
        <a:buNone/>
        <a:tabLst/>
        <a:defRPr sz="1600" b="1" kern="1200">
          <a:solidFill>
            <a:schemeClr val="tx1"/>
          </a:solidFill>
          <a:latin typeface="+mn-lt"/>
          <a:ea typeface="+mn-ea"/>
          <a:cs typeface="+mn-cs"/>
        </a:defRPr>
      </a:lvl2pPr>
      <a:lvl3pPr marL="9525" indent="0" algn="l" defTabSz="914400" rtl="0" eaLnBrk="1" latinLnBrk="0" hangingPunct="1">
        <a:lnSpc>
          <a:spcPct val="90000"/>
        </a:lnSpc>
        <a:spcBef>
          <a:spcPts val="800"/>
        </a:spcBef>
        <a:buClr>
          <a:schemeClr val="tx1"/>
        </a:buClr>
        <a:buSzPct val="100000"/>
        <a:buFont typeface=".AppleSystemUIFont" charset="-120"/>
        <a:buNone/>
        <a:tabLst/>
        <a:defRPr sz="1600" kern="1200">
          <a:solidFill>
            <a:schemeClr val="tx1"/>
          </a:solidFill>
          <a:latin typeface="+mn-lt"/>
          <a:ea typeface="+mn-ea"/>
          <a:cs typeface="+mn-cs"/>
        </a:defRPr>
      </a:lvl3pPr>
      <a:lvl4pPr marL="9525" indent="0" algn="l" defTabSz="914400" rtl="0" eaLnBrk="1" latinLnBrk="0" hangingPunct="1">
        <a:lnSpc>
          <a:spcPct val="90000"/>
        </a:lnSpc>
        <a:spcBef>
          <a:spcPts val="800"/>
        </a:spcBef>
        <a:buClr>
          <a:schemeClr val="tx1"/>
        </a:buClr>
        <a:buSzPct val="100000"/>
        <a:buFont typeface="Arial" charset="0"/>
        <a:buNone/>
        <a:tabLst/>
        <a:defRPr sz="1600" kern="1200">
          <a:solidFill>
            <a:schemeClr val="tx1"/>
          </a:solidFill>
          <a:latin typeface="+mn-lt"/>
          <a:ea typeface="+mn-ea"/>
          <a:cs typeface="+mn-cs"/>
        </a:defRPr>
      </a:lvl4pPr>
      <a:lvl5pPr marL="9525" indent="0" algn="l" defTabSz="914400" rtl="0" eaLnBrk="1" latinLnBrk="0" hangingPunct="1">
        <a:lnSpc>
          <a:spcPct val="90000"/>
        </a:lnSpc>
        <a:spcBef>
          <a:spcPts val="800"/>
        </a:spcBef>
        <a:buClr>
          <a:schemeClr val="tx1"/>
        </a:buClr>
        <a:buSzPct val="100000"/>
        <a:buFont typeface=".AppleSystemUIFont" charset="-120"/>
        <a:buNone/>
        <a:tabLst/>
        <a:defRPr sz="1600" kern="1200" baseline="0">
          <a:solidFill>
            <a:schemeClr val="tx1"/>
          </a:solidFill>
          <a:latin typeface="+mn-lt"/>
          <a:ea typeface="+mn-ea"/>
          <a:cs typeface="+mn-cs"/>
        </a:defRPr>
      </a:lvl5pPr>
      <a:lvl6pPr marL="1371600" indent="-274320" algn="l" defTabSz="914400" rtl="0" eaLnBrk="1" latinLnBrk="0" hangingPunct="1">
        <a:lnSpc>
          <a:spcPct val="90000"/>
        </a:lnSpc>
        <a:spcBef>
          <a:spcPts val="800"/>
        </a:spcBef>
        <a:buClr>
          <a:schemeClr val="tx1"/>
        </a:buClr>
        <a:buSzPct val="100000"/>
        <a:buFont typeface="Arial" charset="0"/>
        <a:buChar char="•"/>
        <a:defRPr sz="1800" kern="1200">
          <a:solidFill>
            <a:schemeClr val="tx1"/>
          </a:solidFill>
          <a:latin typeface="+mn-lt"/>
          <a:ea typeface="+mn-ea"/>
          <a:cs typeface="+mn-cs"/>
        </a:defRPr>
      </a:lvl6pPr>
      <a:lvl7pPr marL="11113" indent="0" algn="l" defTabSz="914400" rtl="0" eaLnBrk="1" latinLnBrk="0" hangingPunct="1">
        <a:lnSpc>
          <a:spcPct val="90000"/>
        </a:lnSpc>
        <a:spcBef>
          <a:spcPts val="800"/>
        </a:spcBef>
        <a:buSzPct val="100000"/>
        <a:buFontTx/>
        <a:buNone/>
        <a:tabLst/>
        <a:defRPr sz="1200" i="1" kern="1200">
          <a:solidFill>
            <a:schemeClr val="tx1"/>
          </a:solidFill>
          <a:latin typeface="+mn-lt"/>
          <a:ea typeface="+mn-ea"/>
          <a:cs typeface="+mn-cs"/>
        </a:defRPr>
      </a:lvl7pPr>
      <a:lvl8pPr marL="274320" indent="-274320" algn="l" defTabSz="914400" rtl="0" eaLnBrk="1" latinLnBrk="0" hangingPunct="1">
        <a:lnSpc>
          <a:spcPct val="90000"/>
        </a:lnSpc>
        <a:spcBef>
          <a:spcPts val="800"/>
        </a:spcBef>
        <a:buSzPct val="65000"/>
        <a:buFontTx/>
        <a:buBlip>
          <a:blip r:embed="rId17"/>
        </a:buBlip>
        <a:tabLst/>
        <a:defRPr sz="1400" kern="1200">
          <a:solidFill>
            <a:schemeClr val="tx1"/>
          </a:solidFill>
          <a:latin typeface="+mn-lt"/>
          <a:ea typeface="+mn-ea"/>
          <a:cs typeface="+mn-cs"/>
        </a:defRPr>
      </a:lvl8pPr>
      <a:lvl9pPr marL="548640" indent="-274320" algn="l" defTabSz="914400" rtl="0" eaLnBrk="1" latinLnBrk="0" hangingPunct="1">
        <a:lnSpc>
          <a:spcPct val="90000"/>
        </a:lnSpc>
        <a:spcBef>
          <a:spcPts val="800"/>
        </a:spcBef>
        <a:buClr>
          <a:schemeClr val="tx1"/>
        </a:buClr>
        <a:buSzPct val="100000"/>
        <a:buFont typeface=".AppleSystemUIFont" charset="-12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8">
          <p15:clr>
            <a:srgbClr val="F26B43"/>
          </p15:clr>
        </p15:guide>
        <p15:guide id="2" pos="240">
          <p15:clr>
            <a:srgbClr val="F26B43"/>
          </p15:clr>
        </p15:guide>
        <p15:guide id="3" pos="7440">
          <p15:clr>
            <a:srgbClr val="F26B43"/>
          </p15:clr>
        </p15:guide>
        <p15:guide id="4" orient="horz" pos="936">
          <p15:clr>
            <a:srgbClr val="F26B43"/>
          </p15:clr>
        </p15:guide>
        <p15:guide id="5" orient="horz" pos="216">
          <p15:clr>
            <a:srgbClr val="F26B43"/>
          </p15:clr>
        </p15:guide>
        <p15:guide id="6" orient="horz" pos="3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Logo: Kaiser Permanente"/>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42525" y="6355449"/>
            <a:ext cx="1867514" cy="235851"/>
          </a:xfrm>
          <a:prstGeom prst="rect">
            <a:avLst/>
          </a:prstGeom>
        </p:spPr>
      </p:pic>
      <p:sp>
        <p:nvSpPr>
          <p:cNvPr id="2" name="Title Placeholder 1"/>
          <p:cNvSpPr>
            <a:spLocks noGrp="1"/>
          </p:cNvSpPr>
          <p:nvPr>
            <p:ph type="title"/>
          </p:nvPr>
        </p:nvSpPr>
        <p:spPr>
          <a:xfrm>
            <a:off x="381000" y="2028481"/>
            <a:ext cx="4565574" cy="1286219"/>
          </a:xfrm>
          <a:prstGeom prst="rect">
            <a:avLst/>
          </a:prstGeom>
        </p:spPr>
        <p:txBody>
          <a:bodyPr vert="horz" lIns="0" tIns="0" rIns="0" bIns="0" rtlCol="0" anchor="b" anchorCtr="0">
            <a:noAutofit/>
          </a:bodyPr>
          <a:lstStyle/>
          <a:p>
            <a:r>
              <a:rPr lang="en-US" noProof="0"/>
              <a:t>Click to edit Master title style</a:t>
            </a:r>
          </a:p>
        </p:txBody>
      </p:sp>
      <p:sp>
        <p:nvSpPr>
          <p:cNvPr id="5" name="Footer Placeholder 4"/>
          <p:cNvSpPr>
            <a:spLocks noGrp="1"/>
          </p:cNvSpPr>
          <p:nvPr>
            <p:ph type="ftr" sz="quarter" idx="3"/>
          </p:nvPr>
        </p:nvSpPr>
        <p:spPr>
          <a:xfrm>
            <a:off x="381000" y="6457950"/>
            <a:ext cx="2880360" cy="228600"/>
          </a:xfrm>
          <a:prstGeom prst="rect">
            <a:avLst/>
          </a:prstGeom>
        </p:spPr>
        <p:txBody>
          <a:bodyPr vert="horz" lIns="0" tIns="0" rIns="0" bIns="0" rtlCol="0" anchor="t" anchorCtr="0"/>
          <a:lstStyle>
            <a:lvl1pPr algn="l">
              <a:defRPr sz="900">
                <a:solidFill>
                  <a:schemeClr val="tx1"/>
                </a:solidFill>
              </a:defRPr>
            </a:lvl1pPr>
          </a:lstStyle>
          <a:p>
            <a:r>
              <a:rPr lang="en-US" noProof="0" dirty="0"/>
              <a:t>© 20xx Permanente Medicine</a:t>
            </a:r>
          </a:p>
        </p:txBody>
      </p:sp>
      <p:pic>
        <p:nvPicPr>
          <p:cNvPr id="3" name="Picture 2" descr="Logo: Permanente Medicine">
            <a:extLst>
              <a:ext uri="{FF2B5EF4-FFF2-40B4-BE49-F238E27FC236}">
                <a16:creationId xmlns:a16="http://schemas.microsoft.com/office/drawing/2014/main" id="{9B07056F-CBA6-0CBB-1AAF-0CED24013AE9}"/>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rot="10800000" flipH="1" flipV="1">
            <a:off x="381000" y="444507"/>
            <a:ext cx="2406173" cy="161910"/>
          </a:xfrm>
          <a:prstGeom prst="rect">
            <a:avLst/>
          </a:prstGeom>
        </p:spPr>
      </p:pic>
    </p:spTree>
    <p:extLst>
      <p:ext uri="{BB962C8B-B14F-4D97-AF65-F5344CB8AC3E}">
        <p14:creationId xmlns:p14="http://schemas.microsoft.com/office/powerpoint/2010/main" val="2032634656"/>
      </p:ext>
    </p:extLst>
  </p:cSld>
  <p:clrMap bg1="lt1" tx1="dk1" bg2="lt2" tx2="dk2" accent1="accent1" accent2="accent2" accent3="accent3" accent4="accent4" accent5="accent5" accent6="accent6" hlink="hlink" folHlink="folHlink"/>
  <p:sldLayoutIdLst>
    <p:sldLayoutId id="2147483699" r:id="rId1"/>
    <p:sldLayoutId id="2147483717" r:id="rId2"/>
    <p:sldLayoutId id="2147483688" r:id="rId3"/>
    <p:sldLayoutId id="2147483716" r:id="rId4"/>
    <p:sldLayoutId id="2147483697" r:id="rId5"/>
    <p:sldLayoutId id="2147483740" r:id="rId6"/>
    <p:sldLayoutId id="2147483744" r:id="rId7"/>
    <p:sldLayoutId id="2147483745" r:id="rId8"/>
    <p:sldLayoutId id="2147483770" r:id="rId9"/>
    <p:sldLayoutId id="2147483777" r:id="rId10"/>
  </p:sldLayoutIdLst>
  <p:hf hdr="0" dt="0"/>
  <p:txStyles>
    <p:titleStyle>
      <a:lvl1pPr algn="l" defTabSz="914400" rtl="0" eaLnBrk="1" latinLnBrk="0" hangingPunct="1">
        <a:lnSpc>
          <a:spcPct val="85000"/>
        </a:lnSpc>
        <a:spcBef>
          <a:spcPct val="0"/>
        </a:spcBef>
        <a:buNone/>
        <a:defRPr sz="2800" b="0" kern="1200">
          <a:solidFill>
            <a:schemeClr val="accent4"/>
          </a:solidFill>
          <a:latin typeface="+mj-lt"/>
          <a:ea typeface="+mj-ea"/>
          <a:cs typeface="+mj-cs"/>
        </a:defRPr>
      </a:lvl1pPr>
    </p:titleStyle>
    <p:bodyStyle>
      <a:lvl1pPr marL="0" indent="0" algn="l" defTabSz="914400" rtl="0" eaLnBrk="1" latinLnBrk="0" hangingPunct="1">
        <a:lnSpc>
          <a:spcPct val="90000"/>
        </a:lnSpc>
        <a:spcBef>
          <a:spcPts val="800"/>
        </a:spcBef>
        <a:buFont typeface="Arial"/>
        <a:buNone/>
        <a:defRPr sz="1600" kern="1200">
          <a:solidFill>
            <a:schemeClr val="tx1"/>
          </a:solidFill>
          <a:latin typeface="+mn-lt"/>
          <a:ea typeface="+mn-ea"/>
          <a:cs typeface="+mn-cs"/>
        </a:defRPr>
      </a:lvl1pPr>
      <a:lvl2pPr marL="9525" indent="0" algn="l" defTabSz="914400" rtl="0" eaLnBrk="1" latinLnBrk="0" hangingPunct="1">
        <a:lnSpc>
          <a:spcPct val="90000"/>
        </a:lnSpc>
        <a:spcBef>
          <a:spcPts val="800"/>
        </a:spcBef>
        <a:buSzPct val="65000"/>
        <a:buFontTx/>
        <a:buNone/>
        <a:tabLst/>
        <a:defRPr sz="1600" b="1" kern="1200">
          <a:solidFill>
            <a:schemeClr val="tx1"/>
          </a:solidFill>
          <a:latin typeface="+mn-lt"/>
          <a:ea typeface="+mn-ea"/>
          <a:cs typeface="+mn-cs"/>
        </a:defRPr>
      </a:lvl2pPr>
      <a:lvl3pPr marL="9525" indent="0" algn="l" defTabSz="914400" rtl="0" eaLnBrk="1" latinLnBrk="0" hangingPunct="1">
        <a:lnSpc>
          <a:spcPct val="90000"/>
        </a:lnSpc>
        <a:spcBef>
          <a:spcPts val="800"/>
        </a:spcBef>
        <a:buClr>
          <a:schemeClr val="tx1"/>
        </a:buClr>
        <a:buSzPct val="100000"/>
        <a:buFont typeface=".AppleSystemUIFont" charset="-120"/>
        <a:buNone/>
        <a:tabLst/>
        <a:defRPr sz="1600" kern="1200">
          <a:solidFill>
            <a:schemeClr val="tx1"/>
          </a:solidFill>
          <a:latin typeface="+mn-lt"/>
          <a:ea typeface="+mn-ea"/>
          <a:cs typeface="+mn-cs"/>
        </a:defRPr>
      </a:lvl3pPr>
      <a:lvl4pPr marL="9525" indent="0" algn="l" defTabSz="914400" rtl="0" eaLnBrk="1" latinLnBrk="0" hangingPunct="1">
        <a:lnSpc>
          <a:spcPct val="90000"/>
        </a:lnSpc>
        <a:spcBef>
          <a:spcPts val="800"/>
        </a:spcBef>
        <a:buClr>
          <a:schemeClr val="tx1"/>
        </a:buClr>
        <a:buSzPct val="100000"/>
        <a:buFont typeface="Arial" charset="0"/>
        <a:buNone/>
        <a:tabLst/>
        <a:defRPr sz="1600" kern="1200">
          <a:solidFill>
            <a:schemeClr val="tx1"/>
          </a:solidFill>
          <a:latin typeface="+mn-lt"/>
          <a:ea typeface="+mn-ea"/>
          <a:cs typeface="+mn-cs"/>
        </a:defRPr>
      </a:lvl4pPr>
      <a:lvl5pPr marL="9525" indent="0" algn="l" defTabSz="914400" rtl="0" eaLnBrk="1" latinLnBrk="0" hangingPunct="1">
        <a:lnSpc>
          <a:spcPct val="90000"/>
        </a:lnSpc>
        <a:spcBef>
          <a:spcPts val="800"/>
        </a:spcBef>
        <a:buClr>
          <a:schemeClr val="tx1"/>
        </a:buClr>
        <a:buSzPct val="100000"/>
        <a:buFont typeface=".AppleSystemUIFont" charset="-120"/>
        <a:buNone/>
        <a:tabLst/>
        <a:defRPr sz="1600" kern="1200" baseline="0">
          <a:solidFill>
            <a:schemeClr val="tx1"/>
          </a:solidFill>
          <a:latin typeface="+mn-lt"/>
          <a:ea typeface="+mn-ea"/>
          <a:cs typeface="+mn-cs"/>
        </a:defRPr>
      </a:lvl5pPr>
      <a:lvl6pPr marL="1371600" indent="-274320" algn="l" defTabSz="914400" rtl="0" eaLnBrk="1" latinLnBrk="0" hangingPunct="1">
        <a:lnSpc>
          <a:spcPct val="90000"/>
        </a:lnSpc>
        <a:spcBef>
          <a:spcPts val="800"/>
        </a:spcBef>
        <a:buClr>
          <a:schemeClr val="tx1"/>
        </a:buClr>
        <a:buSzPct val="100000"/>
        <a:buFont typeface="Arial" charset="0"/>
        <a:buChar char="•"/>
        <a:defRPr sz="1800" kern="1200">
          <a:solidFill>
            <a:schemeClr val="tx1"/>
          </a:solidFill>
          <a:latin typeface="+mn-lt"/>
          <a:ea typeface="+mn-ea"/>
          <a:cs typeface="+mn-cs"/>
        </a:defRPr>
      </a:lvl6pPr>
      <a:lvl7pPr marL="11113" indent="0" algn="l" defTabSz="914400" rtl="0" eaLnBrk="1" latinLnBrk="0" hangingPunct="1">
        <a:lnSpc>
          <a:spcPct val="90000"/>
        </a:lnSpc>
        <a:spcBef>
          <a:spcPts val="800"/>
        </a:spcBef>
        <a:buSzPct val="100000"/>
        <a:buFontTx/>
        <a:buNone/>
        <a:tabLst/>
        <a:defRPr sz="1200" i="1" kern="1200">
          <a:solidFill>
            <a:schemeClr val="tx1"/>
          </a:solidFill>
          <a:latin typeface="+mn-lt"/>
          <a:ea typeface="+mn-ea"/>
          <a:cs typeface="+mn-cs"/>
        </a:defRPr>
      </a:lvl7pPr>
      <a:lvl8pPr marL="274320" indent="-274320" algn="l" defTabSz="914400" rtl="0" eaLnBrk="1" latinLnBrk="0" hangingPunct="1">
        <a:lnSpc>
          <a:spcPct val="90000"/>
        </a:lnSpc>
        <a:spcBef>
          <a:spcPts val="800"/>
        </a:spcBef>
        <a:buSzPct val="65000"/>
        <a:buFontTx/>
        <a:buBlip>
          <a:blip r:embed="rId14"/>
        </a:buBlip>
        <a:tabLst/>
        <a:defRPr sz="1400" kern="1200">
          <a:solidFill>
            <a:schemeClr val="tx1"/>
          </a:solidFill>
          <a:latin typeface="+mn-lt"/>
          <a:ea typeface="+mn-ea"/>
          <a:cs typeface="+mn-cs"/>
        </a:defRPr>
      </a:lvl8pPr>
      <a:lvl9pPr marL="548640" indent="-274320" algn="l" defTabSz="914400" rtl="0" eaLnBrk="1" latinLnBrk="0" hangingPunct="1">
        <a:lnSpc>
          <a:spcPct val="90000"/>
        </a:lnSpc>
        <a:spcBef>
          <a:spcPts val="800"/>
        </a:spcBef>
        <a:buClr>
          <a:schemeClr val="tx1"/>
        </a:buClr>
        <a:buSzPct val="100000"/>
        <a:buFont typeface=".AppleSystemUIFont" charset="-12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8">
          <p15:clr>
            <a:srgbClr val="F26B43"/>
          </p15:clr>
        </p15:guide>
        <p15:guide id="2" pos="240">
          <p15:clr>
            <a:srgbClr val="F26B43"/>
          </p15:clr>
        </p15:guide>
        <p15:guide id="3" pos="7440">
          <p15:clr>
            <a:srgbClr val="F26B43"/>
          </p15:clr>
        </p15:guide>
        <p15:guide id="4" orient="horz" pos="936">
          <p15:clr>
            <a:srgbClr val="F26B43"/>
          </p15:clr>
        </p15:guide>
        <p15:guide id="5" orient="horz" pos="216">
          <p15:clr>
            <a:srgbClr val="F26B43"/>
          </p15:clr>
        </p15:guide>
        <p15:guide id="6" orient="horz" pos="38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42900"/>
            <a:ext cx="6516189" cy="1556238"/>
          </a:xfrm>
          <a:prstGeom prst="rect">
            <a:avLst/>
          </a:prstGeom>
        </p:spPr>
        <p:txBody>
          <a:bodyPr vert="horz" lIns="0" tIns="0" rIns="0" bIns="0" rtlCol="0" anchor="t" anchorCtr="0">
            <a:noAutofit/>
          </a:bodyPr>
          <a:lstStyle/>
          <a:p>
            <a:r>
              <a:rPr lang="en-US" noProof="0"/>
              <a:t>Click to edit Master title style</a:t>
            </a:r>
          </a:p>
        </p:txBody>
      </p:sp>
      <p:sp>
        <p:nvSpPr>
          <p:cNvPr id="6" name="Slide Number Placeholder 5"/>
          <p:cNvSpPr>
            <a:spLocks noGrp="1"/>
          </p:cNvSpPr>
          <p:nvPr>
            <p:ph type="sldNum" sz="quarter" idx="4"/>
          </p:nvPr>
        </p:nvSpPr>
        <p:spPr>
          <a:xfrm>
            <a:off x="380999" y="6457951"/>
            <a:ext cx="228600" cy="228600"/>
          </a:xfrm>
          <a:prstGeom prst="rect">
            <a:avLst/>
          </a:prstGeom>
        </p:spPr>
        <p:txBody>
          <a:bodyPr vert="horz" lIns="0" tIns="0" rIns="0" bIns="0" rtlCol="0" anchor="t" anchorCtr="0"/>
          <a:lstStyle>
            <a:lvl1pPr algn="l">
              <a:defRPr sz="900">
                <a:solidFill>
                  <a:schemeClr val="tx1"/>
                </a:solidFill>
              </a:defRPr>
            </a:lvl1pPr>
          </a:lstStyle>
          <a:p>
            <a:fld id="{06B54077-DDC4-8645-A9B4-3523D661A7EA}" type="slidenum">
              <a:rPr lang="en-US" noProof="0" smtClean="0"/>
              <a:pPr/>
              <a:t>‹#›</a:t>
            </a:fld>
            <a:endParaRPr lang="en-US" noProof="0"/>
          </a:p>
        </p:txBody>
      </p:sp>
      <p:sp>
        <p:nvSpPr>
          <p:cNvPr id="5" name="Footer Placeholder 4"/>
          <p:cNvSpPr>
            <a:spLocks noGrp="1"/>
          </p:cNvSpPr>
          <p:nvPr>
            <p:ph type="ftr" sz="quarter" idx="3"/>
          </p:nvPr>
        </p:nvSpPr>
        <p:spPr>
          <a:xfrm>
            <a:off x="649224" y="6457951"/>
            <a:ext cx="2880360" cy="228600"/>
          </a:xfrm>
          <a:prstGeom prst="rect">
            <a:avLst/>
          </a:prstGeom>
        </p:spPr>
        <p:txBody>
          <a:bodyPr vert="horz" lIns="0" tIns="0" rIns="0" bIns="0" rtlCol="0" anchor="t" anchorCtr="0"/>
          <a:lstStyle>
            <a:lvl1pPr algn="l">
              <a:defRPr sz="900">
                <a:solidFill>
                  <a:schemeClr val="tx1"/>
                </a:solidFill>
              </a:defRPr>
            </a:lvl1pPr>
          </a:lstStyle>
          <a:p>
            <a:r>
              <a:rPr lang="en-US" noProof="0" dirty="0"/>
              <a:t>© 20xx Permanente Medicine</a:t>
            </a:r>
          </a:p>
        </p:txBody>
      </p:sp>
      <p:pic>
        <p:nvPicPr>
          <p:cNvPr id="3" name="Picture 2" descr="Logo: Permanente Medicine">
            <a:extLst>
              <a:ext uri="{FF2B5EF4-FFF2-40B4-BE49-F238E27FC236}">
                <a16:creationId xmlns:a16="http://schemas.microsoft.com/office/drawing/2014/main" id="{6A1CA913-5871-4101-CDF7-427CBF26CE7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rot="10800000" flipH="1" flipV="1">
            <a:off x="10249855" y="6414970"/>
            <a:ext cx="1561823" cy="105094"/>
          </a:xfrm>
          <a:prstGeom prst="rect">
            <a:avLst/>
          </a:prstGeom>
        </p:spPr>
      </p:pic>
    </p:spTree>
    <p:extLst>
      <p:ext uri="{BB962C8B-B14F-4D97-AF65-F5344CB8AC3E}">
        <p14:creationId xmlns:p14="http://schemas.microsoft.com/office/powerpoint/2010/main" val="2054356453"/>
      </p:ext>
    </p:extLst>
  </p:cSld>
  <p:clrMap bg1="dk1" tx1="lt1" bg2="dk2" tx2="lt2" accent1="accent1" accent2="accent2" accent3="accent3" accent4="accent4" accent5="accent5" accent6="accent6" hlink="hlink" folHlink="folHlink"/>
  <p:sldLayoutIdLst>
    <p:sldLayoutId id="2147483678" r:id="rId1"/>
    <p:sldLayoutId id="2147483684" r:id="rId2"/>
    <p:sldLayoutId id="2147483707" r:id="rId3"/>
    <p:sldLayoutId id="2147483665" r:id="rId4"/>
    <p:sldLayoutId id="2147483706" r:id="rId5"/>
    <p:sldLayoutId id="2147483743" r:id="rId6"/>
    <p:sldLayoutId id="2147483753" r:id="rId7"/>
  </p:sldLayoutIdLst>
  <p:hf hdr="0" dt="0"/>
  <p:txStyles>
    <p:titleStyle>
      <a:lvl1pPr algn="l" defTabSz="914400" rtl="0" eaLnBrk="1" latinLnBrk="0" hangingPunct="1">
        <a:lnSpc>
          <a:spcPct val="85000"/>
        </a:lnSpc>
        <a:spcBef>
          <a:spcPct val="0"/>
        </a:spcBef>
        <a:buNone/>
        <a:defRPr sz="2800" b="0" kern="1200">
          <a:solidFill>
            <a:schemeClr val="tx1"/>
          </a:solidFill>
          <a:latin typeface="+mj-lt"/>
          <a:ea typeface="+mj-ea"/>
          <a:cs typeface="+mj-cs"/>
        </a:defRPr>
      </a:lvl1pPr>
    </p:titleStyle>
    <p:bodyStyle>
      <a:lvl1pPr marL="0" indent="0" algn="l" defTabSz="914400" rtl="0" eaLnBrk="1" latinLnBrk="0" hangingPunct="1">
        <a:lnSpc>
          <a:spcPct val="90000"/>
        </a:lnSpc>
        <a:spcBef>
          <a:spcPts val="800"/>
        </a:spcBef>
        <a:buFont typeface="Arial"/>
        <a:buNone/>
        <a:defRPr sz="1800" kern="1200">
          <a:solidFill>
            <a:schemeClr val="tx1"/>
          </a:solidFill>
          <a:latin typeface="+mn-lt"/>
          <a:ea typeface="+mn-ea"/>
          <a:cs typeface="+mn-cs"/>
        </a:defRPr>
      </a:lvl1pPr>
      <a:lvl2pPr marL="274320" indent="-274320" algn="l" defTabSz="914400" rtl="0" eaLnBrk="1" latinLnBrk="0" hangingPunct="1">
        <a:lnSpc>
          <a:spcPct val="90000"/>
        </a:lnSpc>
        <a:spcBef>
          <a:spcPts val="800"/>
        </a:spcBef>
        <a:buSzPct val="65000"/>
        <a:buFontTx/>
        <a:buBlip>
          <a:blip r:embed="rId10"/>
        </a:buBlip>
        <a:tabLst/>
        <a:defRPr sz="1800" kern="1200">
          <a:solidFill>
            <a:schemeClr val="tx1"/>
          </a:solidFill>
          <a:latin typeface="+mn-lt"/>
          <a:ea typeface="+mn-ea"/>
          <a:cs typeface="+mn-cs"/>
        </a:defRPr>
      </a:lvl2pPr>
      <a:lvl3pPr marL="548640" indent="-274320" algn="l" defTabSz="914400" rtl="0" eaLnBrk="1" latinLnBrk="0" hangingPunct="1">
        <a:lnSpc>
          <a:spcPct val="90000"/>
        </a:lnSpc>
        <a:spcBef>
          <a:spcPts val="800"/>
        </a:spcBef>
        <a:buClr>
          <a:schemeClr val="tx1"/>
        </a:buClr>
        <a:buSzPct val="100000"/>
        <a:buFont typeface=".AppleSystemUIFont" charset="-120"/>
        <a:buChar char="–"/>
        <a:defRPr sz="1800" kern="1200">
          <a:solidFill>
            <a:schemeClr val="tx1"/>
          </a:solidFill>
          <a:latin typeface="+mn-lt"/>
          <a:ea typeface="+mn-ea"/>
          <a:cs typeface="+mn-cs"/>
        </a:defRPr>
      </a:lvl3pPr>
      <a:lvl4pPr marL="822960" indent="-274320" algn="l" defTabSz="914400" rtl="0" eaLnBrk="1" latinLnBrk="0" hangingPunct="1">
        <a:lnSpc>
          <a:spcPct val="90000"/>
        </a:lnSpc>
        <a:spcBef>
          <a:spcPts val="800"/>
        </a:spcBef>
        <a:buClr>
          <a:schemeClr val="tx1"/>
        </a:buClr>
        <a:buSzPct val="100000"/>
        <a:buFont typeface="Arial" charset="0"/>
        <a:buChar char="•"/>
        <a:defRPr sz="1800" kern="1200">
          <a:solidFill>
            <a:schemeClr val="tx1"/>
          </a:solidFill>
          <a:latin typeface="+mn-lt"/>
          <a:ea typeface="+mn-ea"/>
          <a:cs typeface="+mn-cs"/>
        </a:defRPr>
      </a:lvl4pPr>
      <a:lvl5pPr marL="1097280" indent="-274320" algn="l" defTabSz="914400" rtl="0" eaLnBrk="1" latinLnBrk="0" hangingPunct="1">
        <a:lnSpc>
          <a:spcPct val="90000"/>
        </a:lnSpc>
        <a:spcBef>
          <a:spcPts val="800"/>
        </a:spcBef>
        <a:buClr>
          <a:schemeClr val="tx1"/>
        </a:buClr>
        <a:buSzPct val="100000"/>
        <a:buFont typeface=".AppleSystemUIFont" charset="-120"/>
        <a:buChar char="–"/>
        <a:defRPr sz="1800" kern="1200" baseline="0">
          <a:solidFill>
            <a:schemeClr val="tx1"/>
          </a:solidFill>
          <a:latin typeface="+mn-lt"/>
          <a:ea typeface="+mn-ea"/>
          <a:cs typeface="+mn-cs"/>
        </a:defRPr>
      </a:lvl5pPr>
      <a:lvl6pPr marL="1371600" indent="-274320" algn="l" defTabSz="914400" rtl="0" eaLnBrk="1" latinLnBrk="0" hangingPunct="1">
        <a:lnSpc>
          <a:spcPct val="90000"/>
        </a:lnSpc>
        <a:spcBef>
          <a:spcPts val="800"/>
        </a:spcBef>
        <a:buClr>
          <a:schemeClr val="tx1"/>
        </a:buClr>
        <a:buSzPct val="100000"/>
        <a:buFont typeface="Arial" charset="0"/>
        <a:buChar char="•"/>
        <a:defRPr sz="1800" kern="1200">
          <a:solidFill>
            <a:schemeClr val="tx1"/>
          </a:solidFill>
          <a:latin typeface="+mn-lt"/>
          <a:ea typeface="+mn-ea"/>
          <a:cs typeface="+mn-cs"/>
        </a:defRPr>
      </a:lvl6pPr>
      <a:lvl7pPr marL="11113" indent="0" algn="l" defTabSz="914400" rtl="0" eaLnBrk="1" latinLnBrk="0" hangingPunct="1">
        <a:lnSpc>
          <a:spcPct val="90000"/>
        </a:lnSpc>
        <a:spcBef>
          <a:spcPts val="800"/>
        </a:spcBef>
        <a:buSzPct val="100000"/>
        <a:buFontTx/>
        <a:buNone/>
        <a:tabLst/>
        <a:defRPr sz="1200" i="1" kern="1200">
          <a:solidFill>
            <a:schemeClr val="tx1"/>
          </a:solidFill>
          <a:latin typeface="+mn-lt"/>
          <a:ea typeface="+mn-ea"/>
          <a:cs typeface="+mn-cs"/>
        </a:defRPr>
      </a:lvl7pPr>
      <a:lvl8pPr marL="274320" indent="-274320" algn="l" defTabSz="914400" rtl="0" eaLnBrk="1" latinLnBrk="0" hangingPunct="1">
        <a:lnSpc>
          <a:spcPct val="90000"/>
        </a:lnSpc>
        <a:spcBef>
          <a:spcPts val="800"/>
        </a:spcBef>
        <a:buSzPct val="65000"/>
        <a:buFontTx/>
        <a:buBlip>
          <a:blip r:embed="rId10"/>
        </a:buBlip>
        <a:tabLst/>
        <a:defRPr sz="1400" kern="1200">
          <a:solidFill>
            <a:schemeClr val="tx1"/>
          </a:solidFill>
          <a:latin typeface="+mn-lt"/>
          <a:ea typeface="+mn-ea"/>
          <a:cs typeface="+mn-cs"/>
        </a:defRPr>
      </a:lvl8pPr>
      <a:lvl9pPr marL="548640" indent="-274320" algn="l" defTabSz="914400" rtl="0" eaLnBrk="1" latinLnBrk="0" hangingPunct="1">
        <a:lnSpc>
          <a:spcPct val="90000"/>
        </a:lnSpc>
        <a:spcBef>
          <a:spcPts val="800"/>
        </a:spcBef>
        <a:buClr>
          <a:schemeClr val="tx1"/>
        </a:buClr>
        <a:buSzPct val="100000"/>
        <a:buFont typeface=".AppleSystemUIFont" charset="-12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8" userDrawn="1">
          <p15:clr>
            <a:srgbClr val="F26B43"/>
          </p15:clr>
        </p15:guide>
        <p15:guide id="2" pos="240">
          <p15:clr>
            <a:srgbClr val="F26B43"/>
          </p15:clr>
        </p15:guide>
        <p15:guide id="3" pos="7440">
          <p15:clr>
            <a:srgbClr val="F26B43"/>
          </p15:clr>
        </p15:guide>
        <p15:guide id="4" orient="horz" pos="936">
          <p15:clr>
            <a:srgbClr val="F26B43"/>
          </p15:clr>
        </p15:guide>
        <p15:guide id="5" orient="horz" pos="216">
          <p15:clr>
            <a:srgbClr val="F26B43"/>
          </p15:clr>
        </p15:guide>
        <p15:guide id="6" orient="horz" pos="38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0999" y="342900"/>
            <a:ext cx="7086600" cy="1556238"/>
          </a:xfrm>
          <a:prstGeom prst="rect">
            <a:avLst/>
          </a:prstGeom>
        </p:spPr>
        <p:txBody>
          <a:bodyPr vert="horz" lIns="0" tIns="0" rIns="0" bIns="0" rtlCol="0" anchor="t" anchorCtr="0">
            <a:noAutofit/>
          </a:bodyPr>
          <a:lstStyle/>
          <a:p>
            <a:r>
              <a:rPr lang="en-US" noProof="0"/>
              <a:t>Click to edit Master title style</a:t>
            </a:r>
          </a:p>
        </p:txBody>
      </p:sp>
      <p:sp>
        <p:nvSpPr>
          <p:cNvPr id="6" name="Slide Number Placeholder 5"/>
          <p:cNvSpPr>
            <a:spLocks noGrp="1"/>
          </p:cNvSpPr>
          <p:nvPr>
            <p:ph type="sldNum" sz="quarter" idx="4"/>
          </p:nvPr>
        </p:nvSpPr>
        <p:spPr>
          <a:xfrm>
            <a:off x="381000" y="6457950"/>
            <a:ext cx="228600" cy="228600"/>
          </a:xfrm>
          <a:prstGeom prst="rect">
            <a:avLst/>
          </a:prstGeom>
        </p:spPr>
        <p:txBody>
          <a:bodyPr vert="horz" lIns="0" tIns="0" rIns="0" bIns="0" rtlCol="0" anchor="t" anchorCtr="0"/>
          <a:lstStyle>
            <a:lvl1pPr algn="l">
              <a:defRPr sz="900">
                <a:solidFill>
                  <a:schemeClr val="tx1"/>
                </a:solidFill>
              </a:defRPr>
            </a:lvl1pPr>
          </a:lstStyle>
          <a:p>
            <a:fld id="{06B54077-DDC4-8645-A9B4-3523D661A7EA}" type="slidenum">
              <a:rPr lang="en-US" noProof="0" smtClean="0"/>
              <a:pPr/>
              <a:t>‹#›</a:t>
            </a:fld>
            <a:endParaRPr lang="en-US" noProof="0"/>
          </a:p>
        </p:txBody>
      </p:sp>
      <p:sp>
        <p:nvSpPr>
          <p:cNvPr id="5" name="Footer Placeholder 4"/>
          <p:cNvSpPr>
            <a:spLocks noGrp="1"/>
          </p:cNvSpPr>
          <p:nvPr>
            <p:ph type="ftr" sz="quarter" idx="3"/>
          </p:nvPr>
        </p:nvSpPr>
        <p:spPr>
          <a:xfrm>
            <a:off x="649225" y="6457950"/>
            <a:ext cx="2880360" cy="228600"/>
          </a:xfrm>
          <a:prstGeom prst="rect">
            <a:avLst/>
          </a:prstGeom>
        </p:spPr>
        <p:txBody>
          <a:bodyPr vert="horz" lIns="0" tIns="0" rIns="0" bIns="0" rtlCol="0" anchor="t" anchorCtr="0"/>
          <a:lstStyle>
            <a:lvl1pPr algn="l">
              <a:defRPr sz="900">
                <a:solidFill>
                  <a:schemeClr val="tx1"/>
                </a:solidFill>
              </a:defRPr>
            </a:lvl1pPr>
          </a:lstStyle>
          <a:p>
            <a:r>
              <a:rPr lang="en-US" noProof="0" dirty="0"/>
              <a:t>© 20xx Permanente Medicine</a:t>
            </a:r>
          </a:p>
        </p:txBody>
      </p:sp>
      <p:pic>
        <p:nvPicPr>
          <p:cNvPr id="3" name="Picture 2" descr="Logo: Permanente Medicine">
            <a:extLst>
              <a:ext uri="{FF2B5EF4-FFF2-40B4-BE49-F238E27FC236}">
                <a16:creationId xmlns:a16="http://schemas.microsoft.com/office/drawing/2014/main" id="{94AFA309-E36C-E8C0-5F29-6C87FDE5F16F}"/>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rot="10800000" flipH="1" flipV="1">
            <a:off x="10249074" y="6414918"/>
            <a:ext cx="1563386" cy="105199"/>
          </a:xfrm>
          <a:prstGeom prst="rect">
            <a:avLst/>
          </a:prstGeom>
        </p:spPr>
      </p:pic>
    </p:spTree>
    <p:extLst>
      <p:ext uri="{BB962C8B-B14F-4D97-AF65-F5344CB8AC3E}">
        <p14:creationId xmlns:p14="http://schemas.microsoft.com/office/powerpoint/2010/main" val="382474366"/>
      </p:ext>
    </p:extLst>
  </p:cSld>
  <p:clrMap bg1="lt1" tx1="dk1" bg2="lt2" tx2="dk2" accent1="accent1" accent2="accent2" accent3="accent3" accent4="accent4" accent5="accent5" accent6="accent6" hlink="hlink" folHlink="folHlink"/>
  <p:sldLayoutIdLst>
    <p:sldLayoutId id="2147483681" r:id="rId1"/>
    <p:sldLayoutId id="2147483705" r:id="rId2"/>
    <p:sldLayoutId id="2147483685" r:id="rId3"/>
    <p:sldLayoutId id="2147483686" r:id="rId4"/>
    <p:sldLayoutId id="2147483766" r:id="rId5"/>
    <p:sldLayoutId id="2147483768" r:id="rId6"/>
    <p:sldLayoutId id="2147483769" r:id="rId7"/>
  </p:sldLayoutIdLst>
  <p:hf hdr="0" dt="0"/>
  <p:txStyles>
    <p:titleStyle>
      <a:lvl1pPr algn="l" defTabSz="914400" rtl="0" eaLnBrk="1" latinLnBrk="0" hangingPunct="1">
        <a:lnSpc>
          <a:spcPct val="85000"/>
        </a:lnSpc>
        <a:spcBef>
          <a:spcPct val="0"/>
        </a:spcBef>
        <a:buNone/>
        <a:defRPr sz="2800" b="0" kern="1200">
          <a:solidFill>
            <a:schemeClr val="tx1"/>
          </a:solidFill>
          <a:latin typeface="+mj-lt"/>
          <a:ea typeface="+mj-ea"/>
          <a:cs typeface="+mj-cs"/>
        </a:defRPr>
      </a:lvl1pPr>
    </p:titleStyle>
    <p:bodyStyle>
      <a:lvl1pPr marL="0" indent="0" algn="l" defTabSz="914400" rtl="0" eaLnBrk="1" latinLnBrk="0" hangingPunct="1">
        <a:lnSpc>
          <a:spcPct val="90000"/>
        </a:lnSpc>
        <a:spcBef>
          <a:spcPts val="800"/>
        </a:spcBef>
        <a:buFont typeface="Arial"/>
        <a:buNone/>
        <a:defRPr sz="1800" kern="1200">
          <a:solidFill>
            <a:schemeClr val="tx1"/>
          </a:solidFill>
          <a:latin typeface="+mn-lt"/>
          <a:ea typeface="+mn-ea"/>
          <a:cs typeface="+mn-cs"/>
        </a:defRPr>
      </a:lvl1pPr>
      <a:lvl2pPr marL="274320" indent="-274320" algn="l" defTabSz="914400" rtl="0" eaLnBrk="1" latinLnBrk="0" hangingPunct="1">
        <a:lnSpc>
          <a:spcPct val="90000"/>
        </a:lnSpc>
        <a:spcBef>
          <a:spcPts val="800"/>
        </a:spcBef>
        <a:buSzPct val="65000"/>
        <a:buFontTx/>
        <a:buBlip>
          <a:blip r:embed="rId10"/>
        </a:buBlip>
        <a:tabLst/>
        <a:defRPr sz="1800" kern="1200">
          <a:solidFill>
            <a:schemeClr val="tx1"/>
          </a:solidFill>
          <a:latin typeface="+mn-lt"/>
          <a:ea typeface="+mn-ea"/>
          <a:cs typeface="+mn-cs"/>
        </a:defRPr>
      </a:lvl2pPr>
      <a:lvl3pPr marL="548640" indent="-274320" algn="l" defTabSz="914400" rtl="0" eaLnBrk="1" latinLnBrk="0" hangingPunct="1">
        <a:lnSpc>
          <a:spcPct val="90000"/>
        </a:lnSpc>
        <a:spcBef>
          <a:spcPts val="800"/>
        </a:spcBef>
        <a:buClr>
          <a:schemeClr val="tx1"/>
        </a:buClr>
        <a:buSzPct val="100000"/>
        <a:buFont typeface=".AppleSystemUIFont" charset="-120"/>
        <a:buChar char="–"/>
        <a:defRPr sz="1800" kern="1200">
          <a:solidFill>
            <a:schemeClr val="tx1"/>
          </a:solidFill>
          <a:latin typeface="+mn-lt"/>
          <a:ea typeface="+mn-ea"/>
          <a:cs typeface="+mn-cs"/>
        </a:defRPr>
      </a:lvl3pPr>
      <a:lvl4pPr marL="822960" indent="-274320" algn="l" defTabSz="914400" rtl="0" eaLnBrk="1" latinLnBrk="0" hangingPunct="1">
        <a:lnSpc>
          <a:spcPct val="90000"/>
        </a:lnSpc>
        <a:spcBef>
          <a:spcPts val="800"/>
        </a:spcBef>
        <a:buClr>
          <a:schemeClr val="tx1"/>
        </a:buClr>
        <a:buSzPct val="100000"/>
        <a:buFont typeface="Arial" charset="0"/>
        <a:buChar char="•"/>
        <a:defRPr sz="1800" kern="1200">
          <a:solidFill>
            <a:schemeClr val="tx1"/>
          </a:solidFill>
          <a:latin typeface="+mn-lt"/>
          <a:ea typeface="+mn-ea"/>
          <a:cs typeface="+mn-cs"/>
        </a:defRPr>
      </a:lvl4pPr>
      <a:lvl5pPr marL="1097280" indent="-274320" algn="l" defTabSz="914400" rtl="0" eaLnBrk="1" latinLnBrk="0" hangingPunct="1">
        <a:lnSpc>
          <a:spcPct val="90000"/>
        </a:lnSpc>
        <a:spcBef>
          <a:spcPts val="800"/>
        </a:spcBef>
        <a:buClr>
          <a:schemeClr val="tx1"/>
        </a:buClr>
        <a:buSzPct val="100000"/>
        <a:buFont typeface=".AppleSystemUIFont" charset="-120"/>
        <a:buChar char="–"/>
        <a:defRPr sz="1800" kern="1200" baseline="0">
          <a:solidFill>
            <a:schemeClr val="tx1"/>
          </a:solidFill>
          <a:latin typeface="+mn-lt"/>
          <a:ea typeface="+mn-ea"/>
          <a:cs typeface="+mn-cs"/>
        </a:defRPr>
      </a:lvl5pPr>
      <a:lvl6pPr marL="1371600" indent="-274320" algn="l" defTabSz="914400" rtl="0" eaLnBrk="1" latinLnBrk="0" hangingPunct="1">
        <a:lnSpc>
          <a:spcPct val="90000"/>
        </a:lnSpc>
        <a:spcBef>
          <a:spcPts val="800"/>
        </a:spcBef>
        <a:buClr>
          <a:schemeClr val="tx1"/>
        </a:buClr>
        <a:buSzPct val="100000"/>
        <a:buFont typeface="Arial" charset="0"/>
        <a:buChar char="•"/>
        <a:defRPr sz="1800" kern="1200">
          <a:solidFill>
            <a:schemeClr val="tx1"/>
          </a:solidFill>
          <a:latin typeface="+mn-lt"/>
          <a:ea typeface="+mn-ea"/>
          <a:cs typeface="+mn-cs"/>
        </a:defRPr>
      </a:lvl6pPr>
      <a:lvl7pPr marL="11113" indent="0" algn="l" defTabSz="914400" rtl="0" eaLnBrk="1" latinLnBrk="0" hangingPunct="1">
        <a:lnSpc>
          <a:spcPct val="90000"/>
        </a:lnSpc>
        <a:spcBef>
          <a:spcPts val="800"/>
        </a:spcBef>
        <a:buSzPct val="100000"/>
        <a:buFontTx/>
        <a:buNone/>
        <a:tabLst/>
        <a:defRPr sz="1200" i="1" kern="1200">
          <a:solidFill>
            <a:schemeClr val="tx1"/>
          </a:solidFill>
          <a:latin typeface="+mn-lt"/>
          <a:ea typeface="+mn-ea"/>
          <a:cs typeface="+mn-cs"/>
        </a:defRPr>
      </a:lvl7pPr>
      <a:lvl8pPr marL="274320" indent="-274320" algn="l" defTabSz="914400" rtl="0" eaLnBrk="1" latinLnBrk="0" hangingPunct="1">
        <a:lnSpc>
          <a:spcPct val="90000"/>
        </a:lnSpc>
        <a:spcBef>
          <a:spcPts val="800"/>
        </a:spcBef>
        <a:buSzPct val="65000"/>
        <a:buFontTx/>
        <a:buBlip>
          <a:blip r:embed="rId10"/>
        </a:buBlip>
        <a:tabLst/>
        <a:defRPr sz="1400" kern="1200">
          <a:solidFill>
            <a:schemeClr val="tx1"/>
          </a:solidFill>
          <a:latin typeface="+mn-lt"/>
          <a:ea typeface="+mn-ea"/>
          <a:cs typeface="+mn-cs"/>
        </a:defRPr>
      </a:lvl8pPr>
      <a:lvl9pPr marL="548640" indent="-274320" algn="l" defTabSz="914400" rtl="0" eaLnBrk="1" latinLnBrk="0" hangingPunct="1">
        <a:lnSpc>
          <a:spcPct val="90000"/>
        </a:lnSpc>
        <a:spcBef>
          <a:spcPts val="800"/>
        </a:spcBef>
        <a:buClr>
          <a:schemeClr val="tx1"/>
        </a:buClr>
        <a:buSzPct val="100000"/>
        <a:buFont typeface=".AppleSystemUIFont" charset="-12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8" userDrawn="1">
          <p15:clr>
            <a:srgbClr val="F26B43"/>
          </p15:clr>
        </p15:guide>
        <p15:guide id="2" pos="240">
          <p15:clr>
            <a:srgbClr val="F26B43"/>
          </p15:clr>
        </p15:guide>
        <p15:guide id="3" pos="7440">
          <p15:clr>
            <a:srgbClr val="F26B43"/>
          </p15:clr>
        </p15:guide>
        <p15:guide id="4" orient="horz" pos="936">
          <p15:clr>
            <a:srgbClr val="F26B43"/>
          </p15:clr>
        </p15:guide>
        <p15:guide id="5" orient="horz" pos="216">
          <p15:clr>
            <a:srgbClr val="F26B43"/>
          </p15:clr>
        </p15:guide>
        <p15:guide id="6" orient="horz" pos="38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9B3FF6-8B38-4719-B3A6-4D0069987889}" type="datetimeFigureOut">
              <a:rPr lang="en-US" smtClean="0"/>
              <a:t>3/14/2025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09C4-9E6C-40A4-A5D1-3B29F015EEF6}" type="slidenum">
              <a:rPr lang="en-US" smtClean="0"/>
              <a:t>‹#›</a:t>
            </a:fld>
            <a:endParaRPr lang="en-US"/>
          </a:p>
        </p:txBody>
      </p:sp>
    </p:spTree>
    <p:extLst>
      <p:ext uri="{BB962C8B-B14F-4D97-AF65-F5344CB8AC3E}">
        <p14:creationId xmlns:p14="http://schemas.microsoft.com/office/powerpoint/2010/main" val="278670479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1.xml"/><Relationship Id="rId1" Type="http://schemas.openxmlformats.org/officeDocument/2006/relationships/tags" Target="../tags/tag2.xml"/><Relationship Id="rId4" Type="http://schemas.openxmlformats.org/officeDocument/2006/relationships/image" Target="../media/image23.jp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1.xml"/><Relationship Id="rId1" Type="http://schemas.openxmlformats.org/officeDocument/2006/relationships/tags" Target="../tags/tag3.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5.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0999" y="3090447"/>
            <a:ext cx="6348414" cy="1504879"/>
          </a:xfrm>
        </p:spPr>
        <p:txBody>
          <a:bodyPr/>
          <a:lstStyle/>
          <a:p>
            <a:pPr>
              <a:lnSpc>
                <a:spcPct val="100000"/>
              </a:lnSpc>
            </a:pPr>
            <a:r>
              <a:rPr lang="en-US" b="1" dirty="0">
                <a:solidFill>
                  <a:schemeClr val="tx1"/>
                </a:solidFill>
                <a:latin typeface="Avenir Next LT Pro" panose="020B0504020202020204" pitchFamily="34" charset="77"/>
              </a:rPr>
              <a:t>Aligning Connection and Values:</a:t>
            </a:r>
            <a:br>
              <a:rPr lang="en-US" b="1" dirty="0">
                <a:solidFill>
                  <a:schemeClr val="tx1"/>
                </a:solidFill>
                <a:latin typeface="Avenir Next LT Pro" panose="020B0504020202020204" pitchFamily="34" charset="77"/>
              </a:rPr>
            </a:br>
            <a:r>
              <a:rPr lang="en-US" sz="2400" dirty="0">
                <a:solidFill>
                  <a:schemeClr val="tx1"/>
                </a:solidFill>
                <a:latin typeface="Avenir Next LT Pro" panose="020B0504020202020204" pitchFamily="34" charset="77"/>
              </a:rPr>
              <a:t>Strategic Employee Engagement for</a:t>
            </a:r>
            <a:br>
              <a:rPr lang="en-US" sz="2400" dirty="0">
                <a:solidFill>
                  <a:schemeClr val="tx1"/>
                </a:solidFill>
                <a:latin typeface="Avenir Next LT Pro" panose="020B0504020202020204" pitchFamily="34" charset="77"/>
              </a:rPr>
            </a:br>
            <a:r>
              <a:rPr lang="en-US" sz="2400" dirty="0">
                <a:solidFill>
                  <a:schemeClr val="tx1"/>
                </a:solidFill>
                <a:latin typeface="Avenir Next LT Pro" panose="020B0504020202020204" pitchFamily="34" charset="77"/>
              </a:rPr>
              <a:t>Court Professionals</a:t>
            </a:r>
          </a:p>
        </p:txBody>
      </p:sp>
      <p:sp>
        <p:nvSpPr>
          <p:cNvPr id="6" name="Text Placeholder 5"/>
          <p:cNvSpPr>
            <a:spLocks noGrp="1"/>
          </p:cNvSpPr>
          <p:nvPr>
            <p:ph type="body" sz="quarter" idx="12"/>
          </p:nvPr>
        </p:nvSpPr>
        <p:spPr>
          <a:xfrm>
            <a:off x="380999" y="4993104"/>
            <a:ext cx="5377543" cy="1179095"/>
          </a:xfrm>
        </p:spPr>
        <p:txBody>
          <a:bodyPr/>
          <a:lstStyle/>
          <a:p>
            <a:r>
              <a:rPr lang="en-US" dirty="0"/>
              <a:t>Presenter:</a:t>
            </a:r>
          </a:p>
          <a:p>
            <a:pPr lvl="1">
              <a:lnSpc>
                <a:spcPct val="100000"/>
              </a:lnSpc>
            </a:pPr>
            <a:r>
              <a:rPr lang="en-US" dirty="0"/>
              <a:t>Molly Malone, BA, MA</a:t>
            </a:r>
            <a:br>
              <a:rPr lang="en-US" dirty="0"/>
            </a:br>
            <a:r>
              <a:rPr lang="en-US" b="0" dirty="0"/>
              <a:t>Program Manager – Retention and Enculturation</a:t>
            </a:r>
          </a:p>
          <a:p>
            <a:pPr lvl="1">
              <a:lnSpc>
                <a:spcPct val="100000"/>
              </a:lnSpc>
            </a:pPr>
            <a:r>
              <a:rPr lang="en-US" b="0" dirty="0"/>
              <a:t>Kaiser Permanente</a:t>
            </a:r>
          </a:p>
          <a:p>
            <a:pPr lvl="2"/>
            <a:endParaRPr lang="en-US" dirty="0"/>
          </a:p>
        </p:txBody>
      </p:sp>
      <p:pic>
        <p:nvPicPr>
          <p:cNvPr id="8" name="Picture Placeholder 10">
            <a:extLst>
              <a:ext uri="{FF2B5EF4-FFF2-40B4-BE49-F238E27FC236}">
                <a16:creationId xmlns:a16="http://schemas.microsoft.com/office/drawing/2014/main" id="{EB8A109F-90F3-8E2D-E89F-4EFC1563C2EE}"/>
              </a:ext>
            </a:extLst>
          </p:cNvPr>
          <p:cNvPicPr>
            <a:picLocks noChangeAspect="1"/>
          </p:cNvPicPr>
          <p:nvPr/>
        </p:nvPicPr>
        <p:blipFill>
          <a:blip r:embed="rId4"/>
          <a:srcRect/>
          <a:stretch/>
        </p:blipFill>
        <p:spPr>
          <a:xfrm>
            <a:off x="3054848" y="50359"/>
            <a:ext cx="9137152" cy="6080175"/>
          </a:xfrm>
          <a:custGeom>
            <a:avLst/>
            <a:gdLst>
              <a:gd name="connsiteX0" fmla="*/ 0 w 9775825"/>
              <a:gd name="connsiteY0" fmla="*/ 0 h 6858000"/>
              <a:gd name="connsiteX1" fmla="*/ 9775825 w 9775825"/>
              <a:gd name="connsiteY1" fmla="*/ 0 h 6858000"/>
              <a:gd name="connsiteX2" fmla="*/ 9775825 w 9775825"/>
              <a:gd name="connsiteY2" fmla="*/ 6858000 h 6858000"/>
              <a:gd name="connsiteX3" fmla="*/ 0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59218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4425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7600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362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9124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5825 w 9775825"/>
              <a:gd name="connsiteY2" fmla="*/ 68580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759200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63125 w 9775825"/>
              <a:gd name="connsiteY2" fmla="*/ 3970215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773173 w 9775825"/>
              <a:gd name="connsiteY2" fmla="*/ 3980263 h 6858000"/>
              <a:gd name="connsiteX3" fmla="*/ 6874329 w 9775825"/>
              <a:gd name="connsiteY3" fmla="*/ 6858000 h 6858000"/>
              <a:gd name="connsiteX4" fmla="*/ 0 w 9775825"/>
              <a:gd name="connsiteY4" fmla="*/ 0 h 6858000"/>
              <a:gd name="connsiteX0" fmla="*/ 0 w 9775825"/>
              <a:gd name="connsiteY0" fmla="*/ 0 h 6858000"/>
              <a:gd name="connsiteX1" fmla="*/ 9775825 w 9775825"/>
              <a:gd name="connsiteY1" fmla="*/ 0 h 6858000"/>
              <a:gd name="connsiteX2" fmla="*/ 9120030 w 9775825"/>
              <a:gd name="connsiteY2" fmla="*/ 4662434 h 6858000"/>
              <a:gd name="connsiteX3" fmla="*/ 6874329 w 9775825"/>
              <a:gd name="connsiteY3" fmla="*/ 6858000 h 6858000"/>
              <a:gd name="connsiteX4" fmla="*/ 0 w 9775825"/>
              <a:gd name="connsiteY4" fmla="*/ 0 h 6858000"/>
              <a:gd name="connsiteX0" fmla="*/ 0 w 9120387"/>
              <a:gd name="connsiteY0" fmla="*/ 0 h 6858000"/>
              <a:gd name="connsiteX1" fmla="*/ 9093654 w 9120387"/>
              <a:gd name="connsiteY1" fmla="*/ 14515 h 6858000"/>
              <a:gd name="connsiteX2" fmla="*/ 9120030 w 9120387"/>
              <a:gd name="connsiteY2" fmla="*/ 4662434 h 6858000"/>
              <a:gd name="connsiteX3" fmla="*/ 6874329 w 9120387"/>
              <a:gd name="connsiteY3" fmla="*/ 6858000 h 6858000"/>
              <a:gd name="connsiteX4" fmla="*/ 0 w 9120387"/>
              <a:gd name="connsiteY4" fmla="*/ 0 h 6858000"/>
              <a:gd name="connsiteX0" fmla="*/ 0 w 9120742"/>
              <a:gd name="connsiteY0" fmla="*/ 0 h 6858000"/>
              <a:gd name="connsiteX1" fmla="*/ 9112315 w 9120742"/>
              <a:gd name="connsiteY1" fmla="*/ 23845 h 6858000"/>
              <a:gd name="connsiteX2" fmla="*/ 9120030 w 9120742"/>
              <a:gd name="connsiteY2" fmla="*/ 4662434 h 6858000"/>
              <a:gd name="connsiteX3" fmla="*/ 6874329 w 9120742"/>
              <a:gd name="connsiteY3" fmla="*/ 6858000 h 6858000"/>
              <a:gd name="connsiteX4" fmla="*/ 0 w 9120742"/>
              <a:gd name="connsiteY4" fmla="*/ 0 h 6858000"/>
              <a:gd name="connsiteX0" fmla="*/ 0 w 9130976"/>
              <a:gd name="connsiteY0" fmla="*/ 0 h 6858000"/>
              <a:gd name="connsiteX1" fmla="*/ 9130976 w 9130976"/>
              <a:gd name="connsiteY1" fmla="*/ 5183 h 6858000"/>
              <a:gd name="connsiteX2" fmla="*/ 9120030 w 9130976"/>
              <a:gd name="connsiteY2" fmla="*/ 4662434 h 6858000"/>
              <a:gd name="connsiteX3" fmla="*/ 6874329 w 9130976"/>
              <a:gd name="connsiteY3" fmla="*/ 6858000 h 6858000"/>
              <a:gd name="connsiteX4" fmla="*/ 0 w 9130976"/>
              <a:gd name="connsiteY4" fmla="*/ 0 h 6858000"/>
              <a:gd name="connsiteX0" fmla="*/ 0 w 9140306"/>
              <a:gd name="connsiteY0" fmla="*/ 4147 h 6862147"/>
              <a:gd name="connsiteX1" fmla="*/ 9140306 w 9140306"/>
              <a:gd name="connsiteY1" fmla="*/ 0 h 6862147"/>
              <a:gd name="connsiteX2" fmla="*/ 9120030 w 9140306"/>
              <a:gd name="connsiteY2" fmla="*/ 4666581 h 6862147"/>
              <a:gd name="connsiteX3" fmla="*/ 6874329 w 9140306"/>
              <a:gd name="connsiteY3" fmla="*/ 6862147 h 6862147"/>
              <a:gd name="connsiteX4" fmla="*/ 0 w 9140306"/>
              <a:gd name="connsiteY4" fmla="*/ 4147 h 6862147"/>
              <a:gd name="connsiteX0" fmla="*/ 0 w 9121645"/>
              <a:gd name="connsiteY0" fmla="*/ 0 h 6858000"/>
              <a:gd name="connsiteX1" fmla="*/ 9121645 w 9121645"/>
              <a:gd name="connsiteY1" fmla="*/ 5183 h 6858000"/>
              <a:gd name="connsiteX2" fmla="*/ 9120030 w 9121645"/>
              <a:gd name="connsiteY2" fmla="*/ 4662434 h 6858000"/>
              <a:gd name="connsiteX3" fmla="*/ 6874329 w 9121645"/>
              <a:gd name="connsiteY3" fmla="*/ 6858000 h 6858000"/>
              <a:gd name="connsiteX4" fmla="*/ 0 w 9121645"/>
              <a:gd name="connsiteY4" fmla="*/ 0 h 6858000"/>
              <a:gd name="connsiteX0" fmla="*/ 0 w 9124497"/>
              <a:gd name="connsiteY0" fmla="*/ 0 h 6858000"/>
              <a:gd name="connsiteX1" fmla="*/ 9121645 w 9124497"/>
              <a:gd name="connsiteY1" fmla="*/ 5183 h 6858000"/>
              <a:gd name="connsiteX2" fmla="*/ 9120030 w 9124497"/>
              <a:gd name="connsiteY2" fmla="*/ 4662434 h 6858000"/>
              <a:gd name="connsiteX3" fmla="*/ 6874329 w 9124497"/>
              <a:gd name="connsiteY3" fmla="*/ 6858000 h 6858000"/>
              <a:gd name="connsiteX4" fmla="*/ 0 w 9124497"/>
              <a:gd name="connsiteY4" fmla="*/ 0 h 6858000"/>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6883"/>
              <a:gd name="connsiteY0" fmla="*/ 4148 h 6862148"/>
              <a:gd name="connsiteX1" fmla="*/ 9121645 w 9136883"/>
              <a:gd name="connsiteY1" fmla="*/ 0 h 6862148"/>
              <a:gd name="connsiteX2" fmla="*/ 9120030 w 9136883"/>
              <a:gd name="connsiteY2" fmla="*/ 4666582 h 6862148"/>
              <a:gd name="connsiteX3" fmla="*/ 6874329 w 9136883"/>
              <a:gd name="connsiteY3" fmla="*/ 6862148 h 6862148"/>
              <a:gd name="connsiteX4" fmla="*/ 0 w 9136883"/>
              <a:gd name="connsiteY4" fmla="*/ 4148 h 6862148"/>
              <a:gd name="connsiteX0" fmla="*/ 0 w 9124497"/>
              <a:gd name="connsiteY0" fmla="*/ 4148 h 6862148"/>
              <a:gd name="connsiteX1" fmla="*/ 9121645 w 9124497"/>
              <a:gd name="connsiteY1" fmla="*/ 0 h 6862148"/>
              <a:gd name="connsiteX2" fmla="*/ 9120030 w 9124497"/>
              <a:gd name="connsiteY2" fmla="*/ 4666582 h 6862148"/>
              <a:gd name="connsiteX3" fmla="*/ 6874329 w 9124497"/>
              <a:gd name="connsiteY3" fmla="*/ 6862148 h 6862148"/>
              <a:gd name="connsiteX4" fmla="*/ 0 w 9124497"/>
              <a:gd name="connsiteY4" fmla="*/ 4148 h 6862148"/>
              <a:gd name="connsiteX0" fmla="*/ 0 w 9135378"/>
              <a:gd name="connsiteY0" fmla="*/ 4148 h 6862148"/>
              <a:gd name="connsiteX1" fmla="*/ 9134345 w 9135378"/>
              <a:gd name="connsiteY1" fmla="*/ 0 h 6862148"/>
              <a:gd name="connsiteX2" fmla="*/ 9120030 w 9135378"/>
              <a:gd name="connsiteY2" fmla="*/ 4666582 h 6862148"/>
              <a:gd name="connsiteX3" fmla="*/ 6874329 w 9135378"/>
              <a:gd name="connsiteY3" fmla="*/ 6862148 h 6862148"/>
              <a:gd name="connsiteX4" fmla="*/ 0 w 9135378"/>
              <a:gd name="connsiteY4" fmla="*/ 4148 h 6862148"/>
              <a:gd name="connsiteX0" fmla="*/ 0 w 9123789"/>
              <a:gd name="connsiteY0" fmla="*/ 0 h 6858000"/>
              <a:gd name="connsiteX1" fmla="*/ 9120490 w 9123789"/>
              <a:gd name="connsiteY1" fmla="*/ 9707 h 6858000"/>
              <a:gd name="connsiteX2" fmla="*/ 9120030 w 9123789"/>
              <a:gd name="connsiteY2" fmla="*/ 4662434 h 6858000"/>
              <a:gd name="connsiteX3" fmla="*/ 6874329 w 9123789"/>
              <a:gd name="connsiteY3" fmla="*/ 6858000 h 6858000"/>
              <a:gd name="connsiteX4" fmla="*/ 0 w 9123789"/>
              <a:gd name="connsiteY4" fmla="*/ 0 h 6858000"/>
              <a:gd name="connsiteX0" fmla="*/ 0 w 9148796"/>
              <a:gd name="connsiteY0" fmla="*/ 4148 h 6862148"/>
              <a:gd name="connsiteX1" fmla="*/ 9148199 w 9148796"/>
              <a:gd name="connsiteY1" fmla="*/ 0 h 6862148"/>
              <a:gd name="connsiteX2" fmla="*/ 9120030 w 9148796"/>
              <a:gd name="connsiteY2" fmla="*/ 4666582 h 6862148"/>
              <a:gd name="connsiteX3" fmla="*/ 6874329 w 9148796"/>
              <a:gd name="connsiteY3" fmla="*/ 6862148 h 6862148"/>
              <a:gd name="connsiteX4" fmla="*/ 0 w 9148796"/>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49275"/>
              <a:gd name="connsiteY0" fmla="*/ 4148 h 6862148"/>
              <a:gd name="connsiteX1" fmla="*/ 9148199 w 9149275"/>
              <a:gd name="connsiteY1" fmla="*/ 0 h 6862148"/>
              <a:gd name="connsiteX2" fmla="*/ 9147739 w 9149275"/>
              <a:gd name="connsiteY2" fmla="*/ 4625018 h 6862148"/>
              <a:gd name="connsiteX3" fmla="*/ 6874329 w 9149275"/>
              <a:gd name="connsiteY3" fmla="*/ 6862148 h 6862148"/>
              <a:gd name="connsiteX4" fmla="*/ 0 w 9149275"/>
              <a:gd name="connsiteY4" fmla="*/ 4148 h 6862148"/>
              <a:gd name="connsiteX0" fmla="*/ 0 w 9151498"/>
              <a:gd name="connsiteY0" fmla="*/ 4148 h 6862148"/>
              <a:gd name="connsiteX1" fmla="*/ 9148199 w 9151498"/>
              <a:gd name="connsiteY1" fmla="*/ 0 h 6862148"/>
              <a:gd name="connsiteX2" fmla="*/ 9147739 w 9151498"/>
              <a:gd name="connsiteY2" fmla="*/ 4625018 h 6862148"/>
              <a:gd name="connsiteX3" fmla="*/ 6874329 w 9151498"/>
              <a:gd name="connsiteY3" fmla="*/ 6862148 h 6862148"/>
              <a:gd name="connsiteX4" fmla="*/ 0 w 9151498"/>
              <a:gd name="connsiteY4" fmla="*/ 4148 h 6862148"/>
              <a:gd name="connsiteX0" fmla="*/ 0 w 9148578"/>
              <a:gd name="connsiteY0" fmla="*/ 4148 h 6862148"/>
              <a:gd name="connsiteX1" fmla="*/ 9148199 w 9148578"/>
              <a:gd name="connsiteY1" fmla="*/ 0 h 6862148"/>
              <a:gd name="connsiteX2" fmla="*/ 9101244 w 9148578"/>
              <a:gd name="connsiteY2" fmla="*/ 4656015 h 6862148"/>
              <a:gd name="connsiteX3" fmla="*/ 6874329 w 9148578"/>
              <a:gd name="connsiteY3" fmla="*/ 6862148 h 6862148"/>
              <a:gd name="connsiteX4" fmla="*/ 0 w 9148578"/>
              <a:gd name="connsiteY4" fmla="*/ 4148 h 6862148"/>
              <a:gd name="connsiteX0" fmla="*/ 0 w 9102022"/>
              <a:gd name="connsiteY0" fmla="*/ 0 h 6858000"/>
              <a:gd name="connsiteX1" fmla="*/ 9086206 w 9102022"/>
              <a:gd name="connsiteY1" fmla="*/ 11351 h 6858000"/>
              <a:gd name="connsiteX2" fmla="*/ 9101244 w 9102022"/>
              <a:gd name="connsiteY2" fmla="*/ 4651867 h 6858000"/>
              <a:gd name="connsiteX3" fmla="*/ 6874329 w 9102022"/>
              <a:gd name="connsiteY3" fmla="*/ 6858000 h 6858000"/>
              <a:gd name="connsiteX4" fmla="*/ 0 w 9102022"/>
              <a:gd name="connsiteY4" fmla="*/ 0 h 6858000"/>
              <a:gd name="connsiteX0" fmla="*/ 0 w 9105003"/>
              <a:gd name="connsiteY0" fmla="*/ 0 h 6858000"/>
              <a:gd name="connsiteX1" fmla="*/ 9101704 w 9105003"/>
              <a:gd name="connsiteY1" fmla="*/ 11351 h 6858000"/>
              <a:gd name="connsiteX2" fmla="*/ 9101244 w 9105003"/>
              <a:gd name="connsiteY2" fmla="*/ 4651867 h 6858000"/>
              <a:gd name="connsiteX3" fmla="*/ 6874329 w 9105003"/>
              <a:gd name="connsiteY3" fmla="*/ 6858000 h 6858000"/>
              <a:gd name="connsiteX4" fmla="*/ 0 w 9105003"/>
              <a:gd name="connsiteY4" fmla="*/ 0 h 6858000"/>
              <a:gd name="connsiteX0" fmla="*/ 0 w 9105003"/>
              <a:gd name="connsiteY0" fmla="*/ 4148 h 6862148"/>
              <a:gd name="connsiteX1" fmla="*/ 9101704 w 9105003"/>
              <a:gd name="connsiteY1" fmla="*/ 0 h 6862148"/>
              <a:gd name="connsiteX2" fmla="*/ 9101244 w 9105003"/>
              <a:gd name="connsiteY2" fmla="*/ 4656015 h 6862148"/>
              <a:gd name="connsiteX3" fmla="*/ 6874329 w 9105003"/>
              <a:gd name="connsiteY3" fmla="*/ 6862148 h 6862148"/>
              <a:gd name="connsiteX4" fmla="*/ 0 w 9105003"/>
              <a:gd name="connsiteY4" fmla="*/ 4148 h 6862148"/>
              <a:gd name="connsiteX0" fmla="*/ 0 w 9102974"/>
              <a:gd name="connsiteY0" fmla="*/ 4148 h 6862148"/>
              <a:gd name="connsiteX1" fmla="*/ 9101704 w 9102974"/>
              <a:gd name="connsiteY1" fmla="*/ 0 h 6862148"/>
              <a:gd name="connsiteX2" fmla="*/ 9090970 w 9102974"/>
              <a:gd name="connsiteY2" fmla="*/ 3269004 h 6862148"/>
              <a:gd name="connsiteX3" fmla="*/ 6874329 w 9102974"/>
              <a:gd name="connsiteY3" fmla="*/ 6862148 h 6862148"/>
              <a:gd name="connsiteX4" fmla="*/ 0 w 9102974"/>
              <a:gd name="connsiteY4" fmla="*/ 4148 h 6862148"/>
              <a:gd name="connsiteX0" fmla="*/ 0 w 9102974"/>
              <a:gd name="connsiteY0" fmla="*/ 4148 h 6163505"/>
              <a:gd name="connsiteX1" fmla="*/ 9101704 w 9102974"/>
              <a:gd name="connsiteY1" fmla="*/ 0 h 6163505"/>
              <a:gd name="connsiteX2" fmla="*/ 9090970 w 9102974"/>
              <a:gd name="connsiteY2" fmla="*/ 3269004 h 6163505"/>
              <a:gd name="connsiteX3" fmla="*/ 6196234 w 9102974"/>
              <a:gd name="connsiteY3" fmla="*/ 6163505 h 6163505"/>
              <a:gd name="connsiteX4" fmla="*/ 0 w 9102974"/>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10761"/>
              <a:gd name="connsiteY0" fmla="*/ 4148 h 6163505"/>
              <a:gd name="connsiteX1" fmla="*/ 9101704 w 9110761"/>
              <a:gd name="connsiteY1" fmla="*/ 0 h 6163505"/>
              <a:gd name="connsiteX2" fmla="*/ 9109443 w 9110761"/>
              <a:gd name="connsiteY2" fmla="*/ 3232059 h 6163505"/>
              <a:gd name="connsiteX3" fmla="*/ 6196234 w 9110761"/>
              <a:gd name="connsiteY3" fmla="*/ 6163505 h 6163505"/>
              <a:gd name="connsiteX4" fmla="*/ 0 w 9110761"/>
              <a:gd name="connsiteY4" fmla="*/ 4148 h 6163505"/>
              <a:gd name="connsiteX0" fmla="*/ 0 w 9109443"/>
              <a:gd name="connsiteY0" fmla="*/ 4148 h 6163505"/>
              <a:gd name="connsiteX1" fmla="*/ 9101704 w 9109443"/>
              <a:gd name="connsiteY1" fmla="*/ 0 h 6163505"/>
              <a:gd name="connsiteX2" fmla="*/ 9109443 w 9109443"/>
              <a:gd name="connsiteY2" fmla="*/ 3232059 h 6163505"/>
              <a:gd name="connsiteX3" fmla="*/ 6196234 w 9109443"/>
              <a:gd name="connsiteY3" fmla="*/ 6163505 h 6163505"/>
              <a:gd name="connsiteX4" fmla="*/ 0 w 9109443"/>
              <a:gd name="connsiteY4" fmla="*/ 4148 h 6163505"/>
              <a:gd name="connsiteX0" fmla="*/ 0 w 9129996"/>
              <a:gd name="connsiteY0" fmla="*/ 4148 h 6163505"/>
              <a:gd name="connsiteX1" fmla="*/ 9129413 w 9129996"/>
              <a:gd name="connsiteY1" fmla="*/ 0 h 6163505"/>
              <a:gd name="connsiteX2" fmla="*/ 9109443 w 9129996"/>
              <a:gd name="connsiteY2" fmla="*/ 3232059 h 6163505"/>
              <a:gd name="connsiteX3" fmla="*/ 6196234 w 9129996"/>
              <a:gd name="connsiteY3" fmla="*/ 6163505 h 6163505"/>
              <a:gd name="connsiteX4" fmla="*/ 0 w 9129996"/>
              <a:gd name="connsiteY4" fmla="*/ 4148 h 6163505"/>
              <a:gd name="connsiteX0" fmla="*/ 0 w 9129870"/>
              <a:gd name="connsiteY0" fmla="*/ 4148 h 6163505"/>
              <a:gd name="connsiteX1" fmla="*/ 9129413 w 9129870"/>
              <a:gd name="connsiteY1" fmla="*/ 0 h 6163505"/>
              <a:gd name="connsiteX2" fmla="*/ 9100207 w 9129870"/>
              <a:gd name="connsiteY2" fmla="*/ 3158168 h 6163505"/>
              <a:gd name="connsiteX3" fmla="*/ 6196234 w 9129870"/>
              <a:gd name="connsiteY3" fmla="*/ 6163505 h 6163505"/>
              <a:gd name="connsiteX4" fmla="*/ 0 w 9129870"/>
              <a:gd name="connsiteY4" fmla="*/ 4148 h 6163505"/>
              <a:gd name="connsiteX0" fmla="*/ 0 w 9137152"/>
              <a:gd name="connsiteY0" fmla="*/ 4148 h 6163505"/>
              <a:gd name="connsiteX1" fmla="*/ 9129413 w 9137152"/>
              <a:gd name="connsiteY1" fmla="*/ 0 h 6163505"/>
              <a:gd name="connsiteX2" fmla="*/ 9137152 w 9137152"/>
              <a:gd name="connsiteY2" fmla="*/ 3222823 h 6163505"/>
              <a:gd name="connsiteX3" fmla="*/ 6196234 w 9137152"/>
              <a:gd name="connsiteY3" fmla="*/ 6163505 h 6163505"/>
              <a:gd name="connsiteX4" fmla="*/ 0 w 9137152"/>
              <a:gd name="connsiteY4" fmla="*/ 4148 h 6163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152" h="6163505">
                <a:moveTo>
                  <a:pt x="0" y="4148"/>
                </a:moveTo>
                <a:lnTo>
                  <a:pt x="9129413" y="0"/>
                </a:lnTo>
                <a:cubicBezTo>
                  <a:pt x="9134509" y="2223450"/>
                  <a:pt x="9132149" y="787502"/>
                  <a:pt x="9137152" y="3222823"/>
                </a:cubicBezTo>
                <a:lnTo>
                  <a:pt x="6196234" y="6163505"/>
                </a:lnTo>
                <a:lnTo>
                  <a:pt x="0" y="4148"/>
                </a:lnTo>
                <a:close/>
              </a:path>
            </a:pathLst>
          </a:custGeom>
          <a:noFill/>
          <a:ln>
            <a:noFill/>
          </a:ln>
        </p:spPr>
      </p:pic>
    </p:spTree>
    <p:custDataLst>
      <p:tags r:id="rId1"/>
    </p:custDataLst>
    <p:extLst>
      <p:ext uri="{BB962C8B-B14F-4D97-AF65-F5344CB8AC3E}">
        <p14:creationId xmlns:p14="http://schemas.microsoft.com/office/powerpoint/2010/main" val="215650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0E294D-E676-BB28-16A5-568EDFA7E8B3}"/>
              </a:ext>
            </a:extLst>
          </p:cNvPr>
          <p:cNvSpPr>
            <a:spLocks noGrp="1"/>
          </p:cNvSpPr>
          <p:nvPr>
            <p:ph type="sldNum" sz="quarter" idx="12"/>
          </p:nvPr>
        </p:nvSpPr>
        <p:spPr/>
        <p:txBody>
          <a:bodyPr/>
          <a:lstStyle/>
          <a:p>
            <a:fld id="{06B54077-DDC4-8645-A9B4-3523D661A7EA}" type="slidenum">
              <a:rPr lang="en-US" noProof="0" smtClean="0"/>
              <a:t>10</a:t>
            </a:fld>
            <a:endParaRPr lang="en-US" noProof="0"/>
          </a:p>
        </p:txBody>
      </p:sp>
      <p:sp>
        <p:nvSpPr>
          <p:cNvPr id="5" name="Footer Placeholder 4">
            <a:extLst>
              <a:ext uri="{FF2B5EF4-FFF2-40B4-BE49-F238E27FC236}">
                <a16:creationId xmlns:a16="http://schemas.microsoft.com/office/drawing/2014/main" id="{E6F54F71-9953-A50B-F044-5D77A8F637AF}"/>
              </a:ext>
            </a:extLst>
          </p:cNvPr>
          <p:cNvSpPr>
            <a:spLocks noGrp="1"/>
          </p:cNvSpPr>
          <p:nvPr>
            <p:ph type="ftr" sz="quarter" idx="11"/>
          </p:nvPr>
        </p:nvSpPr>
        <p:spPr/>
        <p:txBody>
          <a:bodyPr/>
          <a:lstStyle/>
          <a:p>
            <a:r>
              <a:rPr lang="en-US" noProof="0"/>
              <a:t>© Permanente Medicine</a:t>
            </a:r>
          </a:p>
        </p:txBody>
      </p:sp>
      <p:sp>
        <p:nvSpPr>
          <p:cNvPr id="7" name="Content Placeholder 5">
            <a:extLst>
              <a:ext uri="{FF2B5EF4-FFF2-40B4-BE49-F238E27FC236}">
                <a16:creationId xmlns:a16="http://schemas.microsoft.com/office/drawing/2014/main" id="{5710AFDC-8380-B4B9-9FB6-8F74379CD1A2}"/>
              </a:ext>
            </a:extLst>
          </p:cNvPr>
          <p:cNvSpPr>
            <a:spLocks noGrp="1"/>
          </p:cNvSpPr>
          <p:nvPr/>
        </p:nvSpPr>
        <p:spPr>
          <a:xfrm>
            <a:off x="565954" y="1035741"/>
            <a:ext cx="4717651" cy="4791055"/>
          </a:xfrm>
          <a:prstGeom prst="rect">
            <a:avLst/>
          </a:prstGeom>
        </p:spPr>
        <p:txBody>
          <a:bodyPr vert="horz" wrap="square" lIns="0" tIns="0" rIns="0" bIns="0" rtlCol="0">
            <a:spAutoFit/>
          </a:bodyPr>
          <a:lstStyle>
            <a:lvl1pPr marL="457200" indent="-457200" algn="l" defTabSz="1828800" rtl="0" eaLnBrk="1" latinLnBrk="0" hangingPunct="1">
              <a:lnSpc>
                <a:spcPct val="100000"/>
              </a:lnSpc>
              <a:spcBef>
                <a:spcPts val="600"/>
              </a:spcBef>
              <a:spcAft>
                <a:spcPts val="600"/>
              </a:spcAft>
              <a:buFont typeface="Arial" panose="020B0604020202020204" pitchFamily="34" charset="0"/>
              <a:buChar char="•"/>
              <a:defRPr sz="3600" kern="1200">
                <a:solidFill>
                  <a:schemeClr val="tx1">
                    <a:lumMod val="85000"/>
                    <a:lumOff val="15000"/>
                  </a:schemeClr>
                </a:solidFill>
                <a:latin typeface="+mn-lt"/>
                <a:ea typeface="+mn-ea"/>
                <a:cs typeface="+mn-cs"/>
              </a:defRPr>
            </a:lvl1pPr>
            <a:lvl2pPr marL="1371600" indent="-457200" algn="l" defTabSz="1828800" rtl="0" eaLnBrk="1" latinLnBrk="0" hangingPunct="1">
              <a:lnSpc>
                <a:spcPct val="100000"/>
              </a:lnSpc>
              <a:spcBef>
                <a:spcPts val="600"/>
              </a:spcBef>
              <a:spcAft>
                <a:spcPts val="600"/>
              </a:spcAft>
              <a:buSzPct val="80000"/>
              <a:buFont typeface="Wingdings" charset="2"/>
              <a:buChar char="§"/>
              <a:defRPr sz="3600" kern="1200">
                <a:solidFill>
                  <a:schemeClr val="tx1">
                    <a:lumMod val="85000"/>
                    <a:lumOff val="15000"/>
                  </a:schemeClr>
                </a:solidFill>
                <a:latin typeface="+mn-lt"/>
                <a:ea typeface="+mn-ea"/>
                <a:cs typeface="+mn-cs"/>
              </a:defRPr>
            </a:lvl2pPr>
            <a:lvl3pPr marL="2286000" indent="-457200" algn="l" defTabSz="1828800" rtl="0" eaLnBrk="1" latinLnBrk="0" hangingPunct="1">
              <a:lnSpc>
                <a:spcPct val="100000"/>
              </a:lnSpc>
              <a:spcBef>
                <a:spcPts val="600"/>
              </a:spcBef>
              <a:spcAft>
                <a:spcPts val="600"/>
              </a:spcAft>
              <a:buFont typeface="Arial" panose="020B0604020202020204" pitchFamily="34" charset="0"/>
              <a:buChar char="•"/>
              <a:defRPr sz="3600" kern="1200">
                <a:solidFill>
                  <a:schemeClr val="tx1">
                    <a:lumMod val="85000"/>
                    <a:lumOff val="15000"/>
                  </a:schemeClr>
                </a:solidFill>
                <a:latin typeface="+mn-lt"/>
                <a:ea typeface="+mn-ea"/>
                <a:cs typeface="+mn-cs"/>
              </a:defRPr>
            </a:lvl3pPr>
            <a:lvl4pPr marL="3200400" indent="-457200" algn="l" defTabSz="1828800" rtl="0" eaLnBrk="1" latinLnBrk="0" hangingPunct="1">
              <a:lnSpc>
                <a:spcPct val="100000"/>
              </a:lnSpc>
              <a:spcBef>
                <a:spcPts val="600"/>
              </a:spcBef>
              <a:spcAft>
                <a:spcPts val="600"/>
              </a:spcAft>
              <a:buSzPct val="80000"/>
              <a:buFont typeface="Wingdings" charset="2"/>
              <a:buChar char="§"/>
              <a:defRPr sz="3600" kern="1200">
                <a:solidFill>
                  <a:schemeClr val="tx1">
                    <a:lumMod val="85000"/>
                    <a:lumOff val="15000"/>
                  </a:schemeClr>
                </a:solidFill>
                <a:latin typeface="+mn-lt"/>
                <a:ea typeface="+mn-ea"/>
                <a:cs typeface="+mn-cs"/>
              </a:defRPr>
            </a:lvl4pPr>
            <a:lvl5pPr marL="4114800" indent="-457200" algn="l" defTabSz="1828800" rtl="0" eaLnBrk="1" latinLnBrk="0" hangingPunct="1">
              <a:lnSpc>
                <a:spcPct val="100000"/>
              </a:lnSpc>
              <a:spcBef>
                <a:spcPts val="600"/>
              </a:spcBef>
              <a:spcAft>
                <a:spcPts val="600"/>
              </a:spcAft>
              <a:buFont typeface="Arial" panose="020B0604020202020204" pitchFamily="34" charset="0"/>
              <a:buChar char="•"/>
              <a:defRPr sz="3600" kern="1200">
                <a:solidFill>
                  <a:schemeClr val="tx1">
                    <a:lumMod val="85000"/>
                    <a:lumOff val="15000"/>
                  </a:schemeClr>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95"/>
              </a:spcBef>
              <a:buSzPct val="75000"/>
              <a:tabLst>
                <a:tab pos="240665" algn="l"/>
              </a:tabLst>
            </a:pPr>
            <a:endParaRPr lang="en-US" sz="1800" spc="-10" dirty="0">
              <a:solidFill>
                <a:schemeClr val="tx1"/>
              </a:solidFill>
              <a:latin typeface="Avenir Next LT Pro" panose="020B0504020202020204" pitchFamily="34" charset="77"/>
              <a:cs typeface="Calibri"/>
            </a:endParaRPr>
          </a:p>
          <a:p>
            <a:pPr>
              <a:spcBef>
                <a:spcPts val="95"/>
              </a:spcBef>
              <a:buSzPct val="75000"/>
              <a:tabLst>
                <a:tab pos="240665" algn="l"/>
              </a:tabLst>
            </a:pPr>
            <a:r>
              <a:rPr lang="en-US" sz="1800" spc="-10" dirty="0">
                <a:solidFill>
                  <a:schemeClr val="tx1"/>
                </a:solidFill>
                <a:latin typeface="Avenir Next LT Pro" panose="020B0504020202020204" pitchFamily="34" charset="77"/>
                <a:cs typeface="Calibri"/>
              </a:rPr>
              <a:t>Physician exit interview data for 2022 and 2023 has listed that Shared Success was a top three satisfier in their time with TSPMG </a:t>
            </a:r>
            <a:br>
              <a:rPr lang="en-US" sz="1800" spc="-10" dirty="0">
                <a:solidFill>
                  <a:schemeClr val="tx1"/>
                </a:solidFill>
                <a:latin typeface="Avenir Next LT Pro" panose="020B0504020202020204" pitchFamily="34" charset="77"/>
                <a:cs typeface="Calibri"/>
              </a:rPr>
            </a:br>
            <a:endParaRPr lang="en-US" sz="1800" spc="-10" dirty="0">
              <a:solidFill>
                <a:schemeClr val="tx1"/>
              </a:solidFill>
              <a:latin typeface="Avenir Next LT Pro" panose="020B0504020202020204" pitchFamily="34" charset="77"/>
              <a:cs typeface="Calibri"/>
            </a:endParaRPr>
          </a:p>
          <a:p>
            <a:pPr>
              <a:spcBef>
                <a:spcPts val="95"/>
              </a:spcBef>
              <a:buSzPct val="75000"/>
              <a:tabLst>
                <a:tab pos="240665" algn="l"/>
              </a:tabLst>
            </a:pPr>
            <a:r>
              <a:rPr lang="en-US" sz="1800" spc="-10" dirty="0">
                <a:solidFill>
                  <a:schemeClr val="tx1"/>
                </a:solidFill>
                <a:latin typeface="Avenir Next LT Pro" panose="020B0504020202020204" pitchFamily="34" charset="77"/>
                <a:cs typeface="Calibri"/>
              </a:rPr>
              <a:t>Lower turnover rates than the national average for physicians</a:t>
            </a:r>
            <a:br>
              <a:rPr lang="en-US" sz="1800" spc="-10" dirty="0">
                <a:solidFill>
                  <a:schemeClr val="tx1"/>
                </a:solidFill>
                <a:latin typeface="Avenir Next LT Pro" panose="020B0504020202020204" pitchFamily="34" charset="77"/>
                <a:cs typeface="Calibri"/>
              </a:rPr>
            </a:br>
            <a:endParaRPr lang="en-US" sz="1800" spc="-10" dirty="0">
              <a:solidFill>
                <a:schemeClr val="tx1"/>
              </a:solidFill>
              <a:latin typeface="Avenir Next LT Pro" panose="020B0504020202020204" pitchFamily="34" charset="77"/>
              <a:cs typeface="Calibri"/>
            </a:endParaRPr>
          </a:p>
          <a:p>
            <a:pPr>
              <a:spcBef>
                <a:spcPts val="95"/>
              </a:spcBef>
              <a:buSzPct val="75000"/>
              <a:tabLst>
                <a:tab pos="240665" algn="l"/>
              </a:tabLst>
            </a:pPr>
            <a:r>
              <a:rPr lang="en-US" sz="1800" spc="-10" dirty="0">
                <a:solidFill>
                  <a:schemeClr val="tx1"/>
                </a:solidFill>
                <a:latin typeface="Avenir Next LT Pro" panose="020B0504020202020204" pitchFamily="34" charset="77"/>
                <a:cs typeface="Calibri"/>
              </a:rPr>
              <a:t>Annual Engagement Survey data showed a two-point increase in engagement from 2022 to 2023</a:t>
            </a:r>
            <a:br>
              <a:rPr lang="en-US" sz="1800" spc="-10" dirty="0">
                <a:solidFill>
                  <a:schemeClr val="tx1"/>
                </a:solidFill>
                <a:latin typeface="Avenir Next LT Pro" panose="020B0504020202020204" pitchFamily="34" charset="77"/>
                <a:cs typeface="Calibri"/>
              </a:rPr>
            </a:br>
            <a:endParaRPr lang="en-US" sz="1800" spc="-10" dirty="0">
              <a:solidFill>
                <a:schemeClr val="tx1"/>
              </a:solidFill>
              <a:latin typeface="Avenir Next LT Pro" panose="020B0504020202020204" pitchFamily="34" charset="77"/>
              <a:cs typeface="Calibri"/>
            </a:endParaRPr>
          </a:p>
          <a:p>
            <a:pPr>
              <a:spcBef>
                <a:spcPts val="95"/>
              </a:spcBef>
              <a:buSzPct val="75000"/>
              <a:tabLst>
                <a:tab pos="240665" algn="l"/>
              </a:tabLst>
            </a:pPr>
            <a:r>
              <a:rPr lang="en-US" sz="1800" spc="-10" dirty="0">
                <a:solidFill>
                  <a:schemeClr val="tx1"/>
                </a:solidFill>
                <a:latin typeface="Avenir Next LT Pro" panose="020B0504020202020204" pitchFamily="34" charset="77"/>
                <a:cs typeface="Calibri"/>
              </a:rPr>
              <a:t>Annual Engagement Survey data showed a three-point increase in culture of health from 2022 to 2023</a:t>
            </a:r>
          </a:p>
        </p:txBody>
      </p:sp>
      <p:sp>
        <p:nvSpPr>
          <p:cNvPr id="8" name="Title 1">
            <a:extLst>
              <a:ext uri="{FF2B5EF4-FFF2-40B4-BE49-F238E27FC236}">
                <a16:creationId xmlns:a16="http://schemas.microsoft.com/office/drawing/2014/main" id="{3F7CDE95-5B32-26B2-A20A-F5272F39DCA5}"/>
              </a:ext>
            </a:extLst>
          </p:cNvPr>
          <p:cNvSpPr txBox="1">
            <a:spLocks/>
          </p:cNvSpPr>
          <p:nvPr/>
        </p:nvSpPr>
        <p:spPr>
          <a:xfrm>
            <a:off x="525863" y="580231"/>
            <a:ext cx="4946250" cy="443070"/>
          </a:xfrm>
          <a:prstGeom prst="rect">
            <a:avLst/>
          </a:prstGeom>
        </p:spPr>
        <p:txBody>
          <a:bodyPr vert="horz" wrap="square" lIns="0" tIns="0" rIns="0" bIns="0" rtlCol="0" anchor="t" anchorCtr="0">
            <a:spAutoFit/>
          </a:bodyPr>
          <a:lstStyle>
            <a:lvl1pPr algn="l" defTabSz="914400" rtl="0" eaLnBrk="1" latinLnBrk="0" hangingPunct="1">
              <a:lnSpc>
                <a:spcPct val="85000"/>
              </a:lnSpc>
              <a:spcBef>
                <a:spcPct val="0"/>
              </a:spcBef>
              <a:buNone/>
              <a:defRPr sz="2400" b="1" kern="1200">
                <a:solidFill>
                  <a:schemeClr val="tx1"/>
                </a:solidFill>
                <a:latin typeface="+mj-lt"/>
                <a:ea typeface="+mj-ea"/>
                <a:cs typeface="+mj-cs"/>
              </a:defRPr>
            </a:lvl1pPr>
          </a:lstStyle>
          <a:p>
            <a:pPr marL="12700">
              <a:lnSpc>
                <a:spcPct val="100000"/>
              </a:lnSpc>
              <a:spcBef>
                <a:spcPts val="95"/>
              </a:spcBef>
            </a:pPr>
            <a:r>
              <a:rPr lang="en-US" sz="2800" b="0" spc="-25" dirty="0">
                <a:latin typeface="Avenir Next LT Pro" panose="020B0504020202020204" pitchFamily="34" charset="77"/>
                <a:ea typeface="Lato" panose="020F0502020204030203" pitchFamily="34" charset="0"/>
                <a:cs typeface="Lato" panose="020F0502020204030203" pitchFamily="34" charset="0"/>
              </a:rPr>
              <a:t>Data driving us forward</a:t>
            </a:r>
          </a:p>
        </p:txBody>
      </p:sp>
      <p:pic>
        <p:nvPicPr>
          <p:cNvPr id="3" name="Picture 2">
            <a:extLst>
              <a:ext uri="{FF2B5EF4-FFF2-40B4-BE49-F238E27FC236}">
                <a16:creationId xmlns:a16="http://schemas.microsoft.com/office/drawing/2014/main" id="{15F72957-0349-24E6-F39E-2D92A11DBB88}"/>
              </a:ext>
            </a:extLst>
          </p:cNvPr>
          <p:cNvPicPr>
            <a:picLocks noChangeAspect="1"/>
          </p:cNvPicPr>
          <p:nvPr/>
        </p:nvPicPr>
        <p:blipFill>
          <a:blip r:embed="rId3"/>
          <a:stretch>
            <a:fillRect/>
          </a:stretch>
        </p:blipFill>
        <p:spPr>
          <a:xfrm>
            <a:off x="6719889" y="0"/>
            <a:ext cx="5472111" cy="6924117"/>
          </a:xfrm>
          <a:prstGeom prst="rect">
            <a:avLst/>
          </a:prstGeom>
        </p:spPr>
      </p:pic>
    </p:spTree>
    <p:extLst>
      <p:ext uri="{BB962C8B-B14F-4D97-AF65-F5344CB8AC3E}">
        <p14:creationId xmlns:p14="http://schemas.microsoft.com/office/powerpoint/2010/main" val="2162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9B78E-9E47-3F48-1C79-F873086F8FA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791231D-2FDA-F45F-4C25-3A0D8722333C}"/>
              </a:ext>
            </a:extLst>
          </p:cNvPr>
          <p:cNvSpPr>
            <a:spLocks noGrp="1"/>
          </p:cNvSpPr>
          <p:nvPr>
            <p:ph type="sldNum" sz="quarter" idx="12"/>
          </p:nvPr>
        </p:nvSpPr>
        <p:spPr/>
        <p:txBody>
          <a:bodyPr/>
          <a:lstStyle/>
          <a:p>
            <a:fld id="{06B54077-DDC4-8645-A9B4-3523D661A7EA}" type="slidenum">
              <a:rPr lang="en-US" noProof="0" smtClean="0"/>
              <a:t>11</a:t>
            </a:fld>
            <a:endParaRPr lang="en-US" noProof="0"/>
          </a:p>
        </p:txBody>
      </p:sp>
      <p:sp>
        <p:nvSpPr>
          <p:cNvPr id="16" name="TextBox 15">
            <a:extLst>
              <a:ext uri="{FF2B5EF4-FFF2-40B4-BE49-F238E27FC236}">
                <a16:creationId xmlns:a16="http://schemas.microsoft.com/office/drawing/2014/main" id="{40DFD497-A1B3-9E57-E95C-7ED1230F53D0}"/>
              </a:ext>
            </a:extLst>
          </p:cNvPr>
          <p:cNvSpPr txBox="1"/>
          <p:nvPr/>
        </p:nvSpPr>
        <p:spPr>
          <a:xfrm>
            <a:off x="381000" y="2132379"/>
            <a:ext cx="4125831" cy="3077766"/>
          </a:xfrm>
          <a:prstGeom prst="rect">
            <a:avLst/>
          </a:prstGeom>
        </p:spPr>
        <p:txBody>
          <a:bodyPr vert="horz" wrap="square" lIns="0" tIns="0" rIns="0" bIns="0" rtlCol="0">
            <a:spAutoFit/>
          </a:bodyPr>
          <a:lstStyle>
            <a:defPPr>
              <a:defRPr lang="en-US"/>
            </a:defPPr>
            <a:lvl2pPr marL="755650" lvl="1" indent="-285750">
              <a:spcBef>
                <a:spcPts val="95"/>
              </a:spcBef>
              <a:buSzPct val="75000"/>
              <a:buFont typeface="Arial" panose="020B0604020202020204" pitchFamily="34" charset="0"/>
              <a:buChar char="•"/>
              <a:tabLst>
                <a:tab pos="240665" algn="l"/>
              </a:tabLst>
              <a:defRPr sz="2000" spc="-10">
                <a:latin typeface="Avenir Book" panose="02000503020000020003" pitchFamily="2" charset="0"/>
                <a:cs typeface="Calibri"/>
              </a:defRPr>
            </a:lvl2pPr>
            <a:lvl3pPr lvl="2">
              <a:spcBef>
                <a:spcPts val="2055"/>
              </a:spcBef>
              <a:defRPr sz="1700">
                <a:latin typeface="Avenir Book" panose="02000503020000020003" pitchFamily="2" charset="0"/>
                <a:cs typeface="Calibri"/>
              </a:defRPr>
            </a:lvl3pPr>
          </a:lstStyle>
          <a:p>
            <a:pPr indent="-285750"/>
            <a:r>
              <a:rPr lang="en-US" sz="2000" dirty="0">
                <a:latin typeface="Avenir Next LT Pro" panose="020B0504020202020204" pitchFamily="34" charset="77"/>
              </a:rPr>
              <a:t>There isn’t one attribute that tells us exactly who we are. The many pieces and parts that make you </a:t>
            </a:r>
            <a:r>
              <a:rPr lang="en-US" sz="2000" dirty="0" err="1">
                <a:latin typeface="Avenir Next LT Pro" panose="020B0504020202020204" pitchFamily="34" charset="77"/>
              </a:rPr>
              <a:t>YOU</a:t>
            </a:r>
            <a:r>
              <a:rPr lang="en-US" sz="2000" dirty="0">
                <a:latin typeface="Avenir Next LT Pro" panose="020B0504020202020204" pitchFamily="34" charset="77"/>
              </a:rPr>
              <a:t> are what makes us special and makes our teams special. </a:t>
            </a:r>
          </a:p>
          <a:p>
            <a:pPr indent="-285750"/>
            <a:endParaRPr lang="en-US" sz="2000" dirty="0">
              <a:latin typeface="Avenir Next LT Pro" panose="020B0504020202020204" pitchFamily="34" charset="77"/>
            </a:endParaRPr>
          </a:p>
          <a:p>
            <a:pPr indent="-285750"/>
            <a:r>
              <a:rPr lang="en-US" sz="2000" dirty="0">
                <a:latin typeface="Avenir Next LT Pro" panose="020B0504020202020204" pitchFamily="34" charset="77"/>
              </a:rPr>
              <a:t>Learning more about each other is one of the many ways we can bond and support each other through our work and through our lives.</a:t>
            </a:r>
          </a:p>
        </p:txBody>
      </p:sp>
      <p:sp>
        <p:nvSpPr>
          <p:cNvPr id="24" name="Title 1">
            <a:extLst>
              <a:ext uri="{FF2B5EF4-FFF2-40B4-BE49-F238E27FC236}">
                <a16:creationId xmlns:a16="http://schemas.microsoft.com/office/drawing/2014/main" id="{18054B6B-4E3D-D0F0-4BEF-703BE16E95B5}"/>
              </a:ext>
            </a:extLst>
          </p:cNvPr>
          <p:cNvSpPr>
            <a:spLocks noGrp="1"/>
          </p:cNvSpPr>
          <p:nvPr>
            <p:ph type="title"/>
          </p:nvPr>
        </p:nvSpPr>
        <p:spPr>
          <a:xfrm>
            <a:off x="381000" y="480219"/>
            <a:ext cx="6007443" cy="873957"/>
          </a:xfrm>
        </p:spPr>
        <p:txBody>
          <a:bodyPr vert="horz" wrap="square" lIns="0" tIns="12065" rIns="0" bIns="0" rtlCol="0" anchor="t" anchorCtr="0">
            <a:spAutoFit/>
          </a:bodyPr>
          <a:lstStyle/>
          <a:p>
            <a:pPr marL="12700">
              <a:lnSpc>
                <a:spcPct val="100000"/>
              </a:lnSpc>
              <a:spcBef>
                <a:spcPts val="95"/>
              </a:spcBef>
            </a:pPr>
            <a:r>
              <a:rPr lang="en-US" sz="2800" b="0" spc="-25" dirty="0">
                <a:latin typeface="Avenir Next LT Pro" panose="020B0504020202020204" pitchFamily="34" charset="77"/>
                <a:ea typeface="Lato" panose="020F0502020204030203" pitchFamily="34" charset="0"/>
                <a:cs typeface="Lato" panose="020F0502020204030203" pitchFamily="34" charset="0"/>
              </a:rPr>
              <a:t>Intersectionality Activity:</a:t>
            </a:r>
            <a:br>
              <a:rPr lang="en-US" sz="2800" b="0" spc="-25" dirty="0">
                <a:latin typeface="Avenir Next LT Pro" panose="020B0504020202020204" pitchFamily="34" charset="77"/>
                <a:ea typeface="Lato" panose="020F0502020204030203" pitchFamily="34" charset="0"/>
                <a:cs typeface="Lato" panose="020F0502020204030203" pitchFamily="34" charset="0"/>
              </a:rPr>
            </a:br>
            <a:r>
              <a:rPr lang="en-US" sz="2800" b="0" spc="-25" dirty="0">
                <a:latin typeface="Avenir Next LT Pro" panose="020B0504020202020204" pitchFamily="34" charset="77"/>
                <a:ea typeface="Lato" panose="020F0502020204030203" pitchFamily="34" charset="0"/>
                <a:cs typeface="Lato" panose="020F0502020204030203" pitchFamily="34" charset="0"/>
              </a:rPr>
              <a:t>Driving Connection</a:t>
            </a:r>
          </a:p>
        </p:txBody>
      </p:sp>
      <p:pic>
        <p:nvPicPr>
          <p:cNvPr id="6" name="Picture 5">
            <a:extLst>
              <a:ext uri="{FF2B5EF4-FFF2-40B4-BE49-F238E27FC236}">
                <a16:creationId xmlns:a16="http://schemas.microsoft.com/office/drawing/2014/main" id="{4F318B98-EC57-45C7-D943-879F90060854}"/>
              </a:ext>
            </a:extLst>
          </p:cNvPr>
          <p:cNvPicPr>
            <a:picLocks noChangeAspect="1"/>
          </p:cNvPicPr>
          <p:nvPr/>
        </p:nvPicPr>
        <p:blipFill>
          <a:blip r:embed="rId3"/>
          <a:stretch>
            <a:fillRect/>
          </a:stretch>
        </p:blipFill>
        <p:spPr>
          <a:xfrm>
            <a:off x="6237515" y="0"/>
            <a:ext cx="5954486" cy="6858000"/>
          </a:xfrm>
          <a:prstGeom prst="rect">
            <a:avLst/>
          </a:prstGeom>
        </p:spPr>
      </p:pic>
    </p:spTree>
    <p:extLst>
      <p:ext uri="{BB962C8B-B14F-4D97-AF65-F5344CB8AC3E}">
        <p14:creationId xmlns:p14="http://schemas.microsoft.com/office/powerpoint/2010/main" val="341466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946754-D90E-9BF9-E982-AA3EA6AD727D}"/>
              </a:ext>
            </a:extLst>
          </p:cNvPr>
          <p:cNvSpPr>
            <a:spLocks noGrp="1"/>
          </p:cNvSpPr>
          <p:nvPr>
            <p:ph type="sldNum" sz="quarter" idx="12"/>
          </p:nvPr>
        </p:nvSpPr>
        <p:spPr/>
        <p:txBody>
          <a:bodyPr/>
          <a:lstStyle/>
          <a:p>
            <a:fld id="{06B54077-DDC4-8645-A9B4-3523D661A7EA}" type="slidenum">
              <a:rPr lang="en-US" noProof="0" smtClean="0"/>
              <a:t>12</a:t>
            </a:fld>
            <a:endParaRPr lang="en-US" noProof="0"/>
          </a:p>
        </p:txBody>
      </p:sp>
      <p:sp>
        <p:nvSpPr>
          <p:cNvPr id="5" name="Footer Placeholder 4">
            <a:extLst>
              <a:ext uri="{FF2B5EF4-FFF2-40B4-BE49-F238E27FC236}">
                <a16:creationId xmlns:a16="http://schemas.microsoft.com/office/drawing/2014/main" id="{9EC920FF-2092-F8EB-CDEE-AD69B0AB212C}"/>
              </a:ext>
            </a:extLst>
          </p:cNvPr>
          <p:cNvSpPr>
            <a:spLocks noGrp="1"/>
          </p:cNvSpPr>
          <p:nvPr>
            <p:ph type="ftr" sz="quarter" idx="11"/>
          </p:nvPr>
        </p:nvSpPr>
        <p:spPr/>
        <p:txBody>
          <a:bodyPr/>
          <a:lstStyle/>
          <a:p>
            <a:r>
              <a:rPr lang="en-US" noProof="0"/>
              <a:t>© Permanente Medicine</a:t>
            </a:r>
          </a:p>
        </p:txBody>
      </p:sp>
      <p:sp>
        <p:nvSpPr>
          <p:cNvPr id="6" name="Title 1">
            <a:extLst>
              <a:ext uri="{FF2B5EF4-FFF2-40B4-BE49-F238E27FC236}">
                <a16:creationId xmlns:a16="http://schemas.microsoft.com/office/drawing/2014/main" id="{08C52018-049C-C171-0DA1-E6C722503BC5}"/>
              </a:ext>
            </a:extLst>
          </p:cNvPr>
          <p:cNvSpPr>
            <a:spLocks noGrp="1"/>
          </p:cNvSpPr>
          <p:nvPr>
            <p:ph type="title"/>
          </p:nvPr>
        </p:nvSpPr>
        <p:spPr>
          <a:xfrm>
            <a:off x="495300" y="1502059"/>
            <a:ext cx="2880360" cy="566181"/>
          </a:xfrm>
        </p:spPr>
        <p:txBody>
          <a:bodyPr vert="horz" wrap="square" lIns="0" tIns="12065" rIns="0" bIns="0" rtlCol="0" anchor="t" anchorCtr="0">
            <a:spAutoFit/>
          </a:bodyPr>
          <a:lstStyle/>
          <a:p>
            <a:pPr marL="12700" algn="ctr">
              <a:lnSpc>
                <a:spcPct val="100000"/>
              </a:lnSpc>
              <a:spcBef>
                <a:spcPts val="95"/>
              </a:spcBef>
            </a:pPr>
            <a:r>
              <a:rPr lang="en-US" sz="3600" b="0" spc="-25" dirty="0">
                <a:latin typeface="Avenir Next LT Pro" panose="020B0504020202020204" pitchFamily="34" charset="77"/>
                <a:ea typeface="Lato" panose="020F0502020204030203" pitchFamily="34" charset="0"/>
                <a:cs typeface="Lato" panose="020F0502020204030203" pitchFamily="34" charset="0"/>
              </a:rPr>
              <a:t>Questions?</a:t>
            </a:r>
          </a:p>
        </p:txBody>
      </p:sp>
      <p:pic>
        <p:nvPicPr>
          <p:cNvPr id="10" name="Picture 9" descr="Two women smiling at the camera&#10;&#10;Description automatically generated">
            <a:extLst>
              <a:ext uri="{FF2B5EF4-FFF2-40B4-BE49-F238E27FC236}">
                <a16:creationId xmlns:a16="http://schemas.microsoft.com/office/drawing/2014/main" id="{67E8E437-ED4A-8598-E246-D81114499E09}"/>
              </a:ext>
            </a:extLst>
          </p:cNvPr>
          <p:cNvPicPr>
            <a:picLocks noChangeAspect="1"/>
          </p:cNvPicPr>
          <p:nvPr/>
        </p:nvPicPr>
        <p:blipFill>
          <a:blip r:embed="rId3"/>
          <a:stretch>
            <a:fillRect/>
          </a:stretch>
        </p:blipFill>
        <p:spPr>
          <a:xfrm rot="5400000">
            <a:off x="6246172" y="857250"/>
            <a:ext cx="6858002" cy="5143502"/>
          </a:xfrm>
          <a:prstGeom prst="rect">
            <a:avLst/>
          </a:prstGeom>
        </p:spPr>
      </p:pic>
      <p:pic>
        <p:nvPicPr>
          <p:cNvPr id="12" name="Picture 11" descr="A group of people posing for a photo&#10;&#10;Description automatically generated">
            <a:extLst>
              <a:ext uri="{FF2B5EF4-FFF2-40B4-BE49-F238E27FC236}">
                <a16:creationId xmlns:a16="http://schemas.microsoft.com/office/drawing/2014/main" id="{63422DEA-8531-4231-54C7-C705C4264C45}"/>
              </a:ext>
            </a:extLst>
          </p:cNvPr>
          <p:cNvPicPr>
            <a:picLocks noChangeAspect="1"/>
          </p:cNvPicPr>
          <p:nvPr/>
        </p:nvPicPr>
        <p:blipFill>
          <a:blip r:embed="rId4"/>
          <a:stretch>
            <a:fillRect/>
          </a:stretch>
        </p:blipFill>
        <p:spPr>
          <a:xfrm>
            <a:off x="4246627" y="3717664"/>
            <a:ext cx="2755515" cy="3136859"/>
          </a:xfrm>
          <a:prstGeom prst="rect">
            <a:avLst/>
          </a:prstGeom>
        </p:spPr>
      </p:pic>
      <p:pic>
        <p:nvPicPr>
          <p:cNvPr id="16" name="Picture 15" descr="A couple of women wearing red aprons&#10;&#10;Description automatically generated">
            <a:extLst>
              <a:ext uri="{FF2B5EF4-FFF2-40B4-BE49-F238E27FC236}">
                <a16:creationId xmlns:a16="http://schemas.microsoft.com/office/drawing/2014/main" id="{3F5F09A3-9C4B-37EE-CDDD-0573D9880663}"/>
              </a:ext>
            </a:extLst>
          </p:cNvPr>
          <p:cNvPicPr>
            <a:picLocks noChangeAspect="1"/>
          </p:cNvPicPr>
          <p:nvPr/>
        </p:nvPicPr>
        <p:blipFill>
          <a:blip r:embed="rId5"/>
          <a:srcRect t="21823"/>
          <a:stretch/>
        </p:blipFill>
        <p:spPr>
          <a:xfrm>
            <a:off x="4215981" y="3478"/>
            <a:ext cx="2786161" cy="3614365"/>
          </a:xfrm>
          <a:prstGeom prst="rect">
            <a:avLst/>
          </a:prstGeom>
        </p:spPr>
      </p:pic>
      <p:pic>
        <p:nvPicPr>
          <p:cNvPr id="2" name="Picture 1">
            <a:extLst>
              <a:ext uri="{FF2B5EF4-FFF2-40B4-BE49-F238E27FC236}">
                <a16:creationId xmlns:a16="http://schemas.microsoft.com/office/drawing/2014/main" id="{863A4FCC-EE93-4A12-F6EE-52C111348EDF}"/>
              </a:ext>
            </a:extLst>
          </p:cNvPr>
          <p:cNvPicPr>
            <a:picLocks noChangeAspect="1"/>
          </p:cNvPicPr>
          <p:nvPr/>
        </p:nvPicPr>
        <p:blipFill rotWithShape="1">
          <a:blip r:embed="rId6"/>
          <a:srcRect l="44295" t="6516" r="1560"/>
          <a:stretch/>
        </p:blipFill>
        <p:spPr>
          <a:xfrm>
            <a:off x="0" y="3729788"/>
            <a:ext cx="4145347" cy="3163024"/>
          </a:xfrm>
          <a:prstGeom prst="rect">
            <a:avLst/>
          </a:prstGeom>
        </p:spPr>
      </p:pic>
    </p:spTree>
    <p:extLst>
      <p:ext uri="{BB962C8B-B14F-4D97-AF65-F5344CB8AC3E}">
        <p14:creationId xmlns:p14="http://schemas.microsoft.com/office/powerpoint/2010/main" val="1844996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5000">
              <a:schemeClr val="bg1">
                <a:lumMod val="95000"/>
                <a:alpha val="75000"/>
              </a:schemeClr>
            </a:gs>
          </a:gsLst>
          <a:lin ang="2700000" scaled="1"/>
        </a:gradFill>
        <a:effectLst/>
      </p:bgPr>
    </p:bg>
    <p:spTree>
      <p:nvGrpSpPr>
        <p:cNvPr id="1" name="">
          <a:extLst>
            <a:ext uri="{FF2B5EF4-FFF2-40B4-BE49-F238E27FC236}">
              <a16:creationId xmlns:a16="http://schemas.microsoft.com/office/drawing/2014/main" id="{D45A6BD5-0B3B-62A5-F1F6-F208D371BC7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7EB87BC-4E61-F073-B8E6-4FBC5BD81F33}"/>
              </a:ext>
            </a:extLst>
          </p:cNvPr>
          <p:cNvSpPr>
            <a:spLocks noGrp="1"/>
          </p:cNvSpPr>
          <p:nvPr>
            <p:ph type="title"/>
          </p:nvPr>
        </p:nvSpPr>
        <p:spPr>
          <a:xfrm>
            <a:off x="299546" y="211734"/>
            <a:ext cx="6858000" cy="2228174"/>
          </a:xfrm>
        </p:spPr>
        <p:txBody>
          <a:bodyPr vert="horz" wrap="square" lIns="0" tIns="12065" rIns="0" bIns="0" rtlCol="0" anchor="t" anchorCtr="0">
            <a:spAutoFit/>
          </a:bodyPr>
          <a:lstStyle/>
          <a:p>
            <a:pPr marL="12700">
              <a:lnSpc>
                <a:spcPct val="100000"/>
              </a:lnSpc>
              <a:spcBef>
                <a:spcPts val="95"/>
              </a:spcBef>
            </a:pPr>
            <a:r>
              <a:rPr lang="en-US" sz="3600" spc="-25" dirty="0">
                <a:latin typeface="Avenir Next LT Pro" panose="020B0504020202020204" pitchFamily="34" charset="77"/>
                <a:ea typeface="Lato" panose="020F0502020204030203" pitchFamily="34" charset="0"/>
                <a:cs typeface="Lato" panose="020F0502020204030203" pitchFamily="34" charset="0"/>
              </a:rPr>
              <a:t>Molly Malone</a:t>
            </a:r>
            <a:br>
              <a:rPr lang="en-US" sz="3600" spc="-25" dirty="0">
                <a:latin typeface="Avenir Next LT Pro" panose="020B0504020202020204" pitchFamily="34" charset="77"/>
                <a:ea typeface="Lato" panose="020F0502020204030203" pitchFamily="34" charset="0"/>
                <a:cs typeface="Lato" panose="020F0502020204030203" pitchFamily="34" charset="0"/>
              </a:rPr>
            </a:br>
            <a:r>
              <a:rPr lang="en-US" sz="3600" b="0" spc="-25" dirty="0">
                <a:latin typeface="Avenir Next LT Pro" panose="020B0504020202020204" pitchFamily="34" charset="77"/>
                <a:ea typeface="Lato" panose="020F0502020204030203" pitchFamily="34" charset="0"/>
                <a:cs typeface="Lato" panose="020F0502020204030203" pitchFamily="34" charset="0"/>
              </a:rPr>
              <a:t>Program Manager – </a:t>
            </a:r>
            <a:br>
              <a:rPr lang="en-US" sz="3600" b="0" spc="-25" dirty="0">
                <a:latin typeface="Avenir Next LT Pro" panose="020B0504020202020204" pitchFamily="34" charset="77"/>
                <a:ea typeface="Lato" panose="020F0502020204030203" pitchFamily="34" charset="0"/>
                <a:cs typeface="Lato" panose="020F0502020204030203" pitchFamily="34" charset="0"/>
              </a:rPr>
            </a:br>
            <a:r>
              <a:rPr lang="en-US" sz="3600" b="0" spc="-25" dirty="0">
                <a:latin typeface="Avenir Next LT Pro" panose="020B0504020202020204" pitchFamily="34" charset="77"/>
                <a:ea typeface="Lato" panose="020F0502020204030203" pitchFamily="34" charset="0"/>
                <a:cs typeface="Lato" panose="020F0502020204030203" pitchFamily="34" charset="0"/>
              </a:rPr>
              <a:t>Retention &amp; Enculturation</a:t>
            </a:r>
            <a:br>
              <a:rPr lang="en-US" sz="3600" spc="-25" dirty="0">
                <a:latin typeface="Avenir Next LT Pro" panose="020B0504020202020204" pitchFamily="34" charset="77"/>
                <a:ea typeface="Lato" panose="020F0502020204030203" pitchFamily="34" charset="0"/>
                <a:cs typeface="Lato" panose="020F0502020204030203" pitchFamily="34" charset="0"/>
              </a:rPr>
            </a:br>
            <a:endParaRPr lang="en-US" sz="3600" spc="-25" dirty="0">
              <a:latin typeface="Avenir Next LT Pro" panose="020B0504020202020204" pitchFamily="34" charset="77"/>
              <a:ea typeface="Lato" panose="020F0502020204030203" pitchFamily="34" charset="0"/>
              <a:cs typeface="Lato" panose="020F0502020204030203" pitchFamily="34" charset="0"/>
            </a:endParaRPr>
          </a:p>
        </p:txBody>
      </p:sp>
      <p:pic>
        <p:nvPicPr>
          <p:cNvPr id="3" name="Picture 2" descr="A close-up of a person smiling&#10;&#10;AI-generated content may be incorrect.">
            <a:extLst>
              <a:ext uri="{FF2B5EF4-FFF2-40B4-BE49-F238E27FC236}">
                <a16:creationId xmlns:a16="http://schemas.microsoft.com/office/drawing/2014/main" id="{151E92E8-0A4A-F80C-939C-75CCCE836D99}"/>
              </a:ext>
            </a:extLst>
          </p:cNvPr>
          <p:cNvPicPr>
            <a:picLocks noChangeAspect="1"/>
          </p:cNvPicPr>
          <p:nvPr/>
        </p:nvPicPr>
        <p:blipFill>
          <a:blip r:embed="rId3"/>
          <a:stretch>
            <a:fillRect/>
          </a:stretch>
        </p:blipFill>
        <p:spPr>
          <a:xfrm>
            <a:off x="7511573" y="0"/>
            <a:ext cx="4680427" cy="6858000"/>
          </a:xfrm>
          <a:prstGeom prst="rect">
            <a:avLst/>
          </a:prstGeom>
        </p:spPr>
      </p:pic>
      <p:sp>
        <p:nvSpPr>
          <p:cNvPr id="4" name="Title 1">
            <a:extLst>
              <a:ext uri="{FF2B5EF4-FFF2-40B4-BE49-F238E27FC236}">
                <a16:creationId xmlns:a16="http://schemas.microsoft.com/office/drawing/2014/main" id="{244A0398-6822-D2D0-B4CE-E9214294A7F2}"/>
              </a:ext>
            </a:extLst>
          </p:cNvPr>
          <p:cNvSpPr txBox="1">
            <a:spLocks/>
          </p:cNvSpPr>
          <p:nvPr/>
        </p:nvSpPr>
        <p:spPr>
          <a:xfrm>
            <a:off x="299546" y="2092694"/>
            <a:ext cx="6858000" cy="4113306"/>
          </a:xfrm>
          <a:prstGeom prst="rect">
            <a:avLst/>
          </a:prstGeom>
        </p:spPr>
        <p:txBody>
          <a:bodyPr vert="horz" wrap="square" lIns="0" tIns="12065" rIns="0" bIns="0" rtlCol="0" anchor="t" anchorCtr="0">
            <a:spAutoFit/>
          </a:bodyPr>
          <a:lstStyle>
            <a:lvl1pPr algn="l" defTabSz="914400" rtl="0" eaLnBrk="1" latinLnBrk="0" hangingPunct="1">
              <a:lnSpc>
                <a:spcPct val="85000"/>
              </a:lnSpc>
              <a:spcBef>
                <a:spcPct val="0"/>
              </a:spcBef>
              <a:buNone/>
              <a:defRPr sz="2400" b="1" kern="1200">
                <a:solidFill>
                  <a:schemeClr val="tx1"/>
                </a:solidFill>
                <a:latin typeface="+mj-lt"/>
                <a:ea typeface="+mj-ea"/>
                <a:cs typeface="+mj-cs"/>
              </a:defRPr>
            </a:lvl1pPr>
          </a:lstStyle>
          <a:p>
            <a:pPr marL="469900" indent="-457200">
              <a:lnSpc>
                <a:spcPct val="100000"/>
              </a:lnSpc>
              <a:spcBef>
                <a:spcPts val="95"/>
              </a:spcBef>
              <a:buFont typeface="Arial" panose="020B0604020202020204" pitchFamily="34" charset="0"/>
              <a:buChar char="•"/>
            </a:pPr>
            <a:r>
              <a:rPr lang="en-US" b="0" spc="-25" dirty="0">
                <a:latin typeface="Avenir Next LT Pro" panose="020B0504020202020204" pitchFamily="34" charset="77"/>
                <a:ea typeface="Lato" panose="020F0502020204030203" pitchFamily="34" charset="0"/>
                <a:cs typeface="Lato" panose="020F0502020204030203" pitchFamily="34" charset="0"/>
              </a:rPr>
              <a:t>Been with Kaiser Permanente for 16+ years</a:t>
            </a:r>
            <a:br>
              <a:rPr lang="en-US" b="0" spc="-25" dirty="0">
                <a:latin typeface="Avenir Next LT Pro" panose="020B0504020202020204" pitchFamily="34" charset="77"/>
                <a:ea typeface="Lato" panose="020F0502020204030203" pitchFamily="34" charset="0"/>
                <a:cs typeface="Lato" panose="020F0502020204030203" pitchFamily="34" charset="0"/>
              </a:rPr>
            </a:br>
            <a:endParaRPr lang="en-US" b="0" spc="-25" dirty="0">
              <a:latin typeface="Avenir Next LT Pro" panose="020B0504020202020204" pitchFamily="34" charset="77"/>
              <a:ea typeface="Lato" panose="020F0502020204030203" pitchFamily="34" charset="0"/>
              <a:cs typeface="Lato" panose="020F0502020204030203" pitchFamily="34" charset="0"/>
            </a:endParaRPr>
          </a:p>
          <a:p>
            <a:pPr marL="469900" indent="-457200">
              <a:lnSpc>
                <a:spcPct val="100000"/>
              </a:lnSpc>
              <a:spcBef>
                <a:spcPts val="95"/>
              </a:spcBef>
              <a:buFont typeface="Arial" panose="020B0604020202020204" pitchFamily="34" charset="0"/>
              <a:buChar char="•"/>
            </a:pPr>
            <a:r>
              <a:rPr lang="en-US" b="0" spc="-25" dirty="0">
                <a:latin typeface="Avenir Next LT Pro" panose="020B0504020202020204" pitchFamily="34" charset="77"/>
                <a:ea typeface="Lato" panose="020F0502020204030203" pitchFamily="34" charset="0"/>
                <a:cs typeface="Lato" panose="020F0502020204030203" pitchFamily="34" charset="0"/>
              </a:rPr>
              <a:t>Master’s degree from Auburn University; Bachelor’s degree from University of Southern Mississippi</a:t>
            </a:r>
            <a:br>
              <a:rPr lang="en-US" b="0" spc="-25" dirty="0">
                <a:latin typeface="Avenir Next LT Pro" panose="020B0504020202020204" pitchFamily="34" charset="77"/>
                <a:ea typeface="Lato" panose="020F0502020204030203" pitchFamily="34" charset="0"/>
                <a:cs typeface="Lato" panose="020F0502020204030203" pitchFamily="34" charset="0"/>
              </a:rPr>
            </a:br>
            <a:endParaRPr lang="en-US" b="0" spc="-25" dirty="0">
              <a:latin typeface="Avenir Next LT Pro" panose="020B0504020202020204" pitchFamily="34" charset="77"/>
              <a:ea typeface="Lato" panose="020F0502020204030203" pitchFamily="34" charset="0"/>
              <a:cs typeface="Lato" panose="020F0502020204030203" pitchFamily="34" charset="0"/>
            </a:endParaRPr>
          </a:p>
          <a:p>
            <a:pPr marL="469900" indent="-457200">
              <a:lnSpc>
                <a:spcPct val="100000"/>
              </a:lnSpc>
              <a:spcBef>
                <a:spcPts val="95"/>
              </a:spcBef>
              <a:buFont typeface="Arial" panose="020B0604020202020204" pitchFamily="34" charset="0"/>
              <a:buChar char="•"/>
            </a:pPr>
            <a:r>
              <a:rPr lang="en-US" b="0" spc="-25" dirty="0">
                <a:latin typeface="Avenir Next LT Pro" panose="020B0504020202020204" pitchFamily="34" charset="77"/>
                <a:ea typeface="Lato" panose="020F0502020204030203" pitchFamily="34" charset="0"/>
                <a:cs typeface="Lato" panose="020F0502020204030203" pitchFamily="34" charset="0"/>
              </a:rPr>
              <a:t>Wife and mom of two boys and a rescue dog</a:t>
            </a:r>
            <a:br>
              <a:rPr lang="en-US" b="0" spc="-25" dirty="0">
                <a:latin typeface="Avenir Next LT Pro" panose="020B0504020202020204" pitchFamily="34" charset="77"/>
                <a:ea typeface="Lato" panose="020F0502020204030203" pitchFamily="34" charset="0"/>
                <a:cs typeface="Lato" panose="020F0502020204030203" pitchFamily="34" charset="0"/>
              </a:rPr>
            </a:br>
            <a:endParaRPr lang="en-US" b="0" spc="-25" dirty="0">
              <a:latin typeface="Avenir Next LT Pro" panose="020B0504020202020204" pitchFamily="34" charset="77"/>
              <a:ea typeface="Lato" panose="020F0502020204030203" pitchFamily="34" charset="0"/>
              <a:cs typeface="Lato" panose="020F0502020204030203" pitchFamily="34" charset="0"/>
            </a:endParaRPr>
          </a:p>
          <a:p>
            <a:pPr marL="469900" indent="-457200">
              <a:lnSpc>
                <a:spcPct val="100000"/>
              </a:lnSpc>
              <a:spcBef>
                <a:spcPts val="95"/>
              </a:spcBef>
              <a:buFont typeface="Arial" panose="020B0604020202020204" pitchFamily="34" charset="0"/>
              <a:buChar char="•"/>
            </a:pPr>
            <a:r>
              <a:rPr lang="en-US" b="0" spc="-25" dirty="0">
                <a:latin typeface="Avenir Next LT Pro" panose="020B0504020202020204" pitchFamily="34" charset="77"/>
                <a:ea typeface="Lato" panose="020F0502020204030203" pitchFamily="34" charset="0"/>
                <a:cs typeface="Lato" panose="020F0502020204030203" pitchFamily="34" charset="0"/>
              </a:rPr>
              <a:t>Enjoy playing tennis, giving historical tours of my neighborhood for Atlanta Preservation Center and watching Bravo</a:t>
            </a:r>
          </a:p>
        </p:txBody>
      </p:sp>
    </p:spTree>
    <p:extLst>
      <p:ext uri="{BB962C8B-B14F-4D97-AF65-F5344CB8AC3E}">
        <p14:creationId xmlns:p14="http://schemas.microsoft.com/office/powerpoint/2010/main" val="537169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1A99C9D1-F792-988E-DB73-0BB6BAAC8483}"/>
              </a:ext>
            </a:extLst>
          </p:cNvPr>
          <p:cNvSpPr>
            <a:spLocks noGrp="1"/>
          </p:cNvSpPr>
          <p:nvPr>
            <p:ph type="sldNum" sz="quarter" idx="4"/>
          </p:nvPr>
        </p:nvSpPr>
        <p:spPr>
          <a:xfrm>
            <a:off x="8610600" y="6355969"/>
            <a:ext cx="2743200" cy="365077"/>
          </a:xfrm>
        </p:spPr>
        <p:txBody>
          <a:bodyPr vert="horz" lIns="45714" tIns="22857" rIns="45714" bIns="22857" rtlCol="0" anchor="ctr" anchorCtr="0">
            <a:normAutofit/>
          </a:bodyPr>
          <a:lstStyle/>
          <a:p>
            <a:pPr algn="r" defTabSz="457109">
              <a:spcAft>
                <a:spcPts val="300"/>
              </a:spcAft>
            </a:pPr>
            <a:fld id="{8C8B385D-DF67-E241-B0BF-76B80A8E743B}" type="slidenum">
              <a:rPr lang="en-US" sz="600">
                <a:solidFill>
                  <a:srgbClr val="FFFFFF"/>
                </a:solidFill>
              </a:rPr>
              <a:pPr algn="r" defTabSz="457109">
                <a:spcAft>
                  <a:spcPts val="300"/>
                </a:spcAft>
              </a:pPr>
              <a:t>3</a:t>
            </a:fld>
            <a:r>
              <a:rPr lang="en-US" sz="600">
                <a:solidFill>
                  <a:srgbClr val="FFFFFF"/>
                </a:solidFill>
              </a:rPr>
              <a:t>  |   Copyright © 2017 Kaiser Foundation Health Plan, Inc.</a:t>
            </a:r>
          </a:p>
        </p:txBody>
      </p:sp>
      <p:pic>
        <p:nvPicPr>
          <p:cNvPr id="2050" name="Picture 2">
            <a:extLst>
              <a:ext uri="{FF2B5EF4-FFF2-40B4-BE49-F238E27FC236}">
                <a16:creationId xmlns:a16="http://schemas.microsoft.com/office/drawing/2014/main" id="{D2F9ACC3-A672-417A-2645-90B9B64A6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1305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18B59-F5C6-0B09-2C7D-82E682319AA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BE665F-4CE7-D375-056D-EF9B896E83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B54077-DDC4-8645-A9B4-3523D661A7EA}" type="slidenum">
              <a:rPr kumimoji="0" lang="en-US" sz="900" b="0" i="0" u="none" strike="noStrike" kern="1200" cap="none" spc="0" normalizeH="0" baseline="0" noProof="0" smtClean="0">
                <a:ln>
                  <a:noFill/>
                </a:ln>
                <a:solidFill>
                  <a:srgbClr val="003B7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003B71"/>
              </a:solidFill>
              <a:effectLst/>
              <a:uLnTx/>
              <a:uFillTx/>
              <a:latin typeface="Arial"/>
              <a:ea typeface="+mn-ea"/>
              <a:cs typeface="+mn-cs"/>
            </a:endParaRPr>
          </a:p>
        </p:txBody>
      </p:sp>
      <p:sp>
        <p:nvSpPr>
          <p:cNvPr id="7" name="Content Placeholder 5">
            <a:extLst>
              <a:ext uri="{FF2B5EF4-FFF2-40B4-BE49-F238E27FC236}">
                <a16:creationId xmlns:a16="http://schemas.microsoft.com/office/drawing/2014/main" id="{03607736-196B-67ED-29DF-1526851B6C8D}"/>
              </a:ext>
            </a:extLst>
          </p:cNvPr>
          <p:cNvSpPr>
            <a:spLocks noGrp="1"/>
          </p:cNvSpPr>
          <p:nvPr/>
        </p:nvSpPr>
        <p:spPr>
          <a:xfrm>
            <a:off x="888470" y="1340069"/>
            <a:ext cx="5023599" cy="4578176"/>
          </a:xfrm>
          <a:prstGeom prst="rect">
            <a:avLst/>
          </a:prstGeom>
        </p:spPr>
        <p:txBody>
          <a:bodyPr vert="horz" wrap="square" lIns="0" tIns="0" rIns="0" bIns="0" rtlCol="0">
            <a:spAutoFit/>
          </a:bodyPr>
          <a:lstStyle>
            <a:lvl1pPr marL="457200" indent="-457200" algn="l" defTabSz="1828800" rtl="0" eaLnBrk="1" latinLnBrk="0" hangingPunct="1">
              <a:lnSpc>
                <a:spcPct val="100000"/>
              </a:lnSpc>
              <a:spcBef>
                <a:spcPts val="600"/>
              </a:spcBef>
              <a:spcAft>
                <a:spcPts val="600"/>
              </a:spcAft>
              <a:buFont typeface="Arial" panose="020B0604020202020204" pitchFamily="34" charset="0"/>
              <a:buChar char="•"/>
              <a:defRPr sz="3600" kern="1200">
                <a:solidFill>
                  <a:schemeClr val="tx1">
                    <a:lumMod val="85000"/>
                    <a:lumOff val="15000"/>
                  </a:schemeClr>
                </a:solidFill>
                <a:latin typeface="+mn-lt"/>
                <a:ea typeface="+mn-ea"/>
                <a:cs typeface="+mn-cs"/>
              </a:defRPr>
            </a:lvl1pPr>
            <a:lvl2pPr marL="1371600" indent="-457200" algn="l" defTabSz="1828800" rtl="0" eaLnBrk="1" latinLnBrk="0" hangingPunct="1">
              <a:lnSpc>
                <a:spcPct val="100000"/>
              </a:lnSpc>
              <a:spcBef>
                <a:spcPts val="600"/>
              </a:spcBef>
              <a:spcAft>
                <a:spcPts val="600"/>
              </a:spcAft>
              <a:buSzPct val="80000"/>
              <a:buFont typeface="Wingdings" charset="2"/>
              <a:buChar char="§"/>
              <a:defRPr sz="3600" kern="1200">
                <a:solidFill>
                  <a:schemeClr val="tx1">
                    <a:lumMod val="85000"/>
                    <a:lumOff val="15000"/>
                  </a:schemeClr>
                </a:solidFill>
                <a:latin typeface="+mn-lt"/>
                <a:ea typeface="+mn-ea"/>
                <a:cs typeface="+mn-cs"/>
              </a:defRPr>
            </a:lvl2pPr>
            <a:lvl3pPr marL="2286000" indent="-457200" algn="l" defTabSz="1828800" rtl="0" eaLnBrk="1" latinLnBrk="0" hangingPunct="1">
              <a:lnSpc>
                <a:spcPct val="100000"/>
              </a:lnSpc>
              <a:spcBef>
                <a:spcPts val="600"/>
              </a:spcBef>
              <a:spcAft>
                <a:spcPts val="600"/>
              </a:spcAft>
              <a:buFont typeface="Arial" panose="020B0604020202020204" pitchFamily="34" charset="0"/>
              <a:buChar char="•"/>
              <a:defRPr sz="3600" kern="1200">
                <a:solidFill>
                  <a:schemeClr val="tx1">
                    <a:lumMod val="85000"/>
                    <a:lumOff val="15000"/>
                  </a:schemeClr>
                </a:solidFill>
                <a:latin typeface="+mn-lt"/>
                <a:ea typeface="+mn-ea"/>
                <a:cs typeface="+mn-cs"/>
              </a:defRPr>
            </a:lvl3pPr>
            <a:lvl4pPr marL="3200400" indent="-457200" algn="l" defTabSz="1828800" rtl="0" eaLnBrk="1" latinLnBrk="0" hangingPunct="1">
              <a:lnSpc>
                <a:spcPct val="100000"/>
              </a:lnSpc>
              <a:spcBef>
                <a:spcPts val="600"/>
              </a:spcBef>
              <a:spcAft>
                <a:spcPts val="600"/>
              </a:spcAft>
              <a:buSzPct val="80000"/>
              <a:buFont typeface="Wingdings" charset="2"/>
              <a:buChar char="§"/>
              <a:defRPr sz="3600" kern="1200">
                <a:solidFill>
                  <a:schemeClr val="tx1">
                    <a:lumMod val="85000"/>
                    <a:lumOff val="15000"/>
                  </a:schemeClr>
                </a:solidFill>
                <a:latin typeface="+mn-lt"/>
                <a:ea typeface="+mn-ea"/>
                <a:cs typeface="+mn-cs"/>
              </a:defRPr>
            </a:lvl4pPr>
            <a:lvl5pPr marL="4114800" indent="-457200" algn="l" defTabSz="1828800" rtl="0" eaLnBrk="1" latinLnBrk="0" hangingPunct="1">
              <a:lnSpc>
                <a:spcPct val="100000"/>
              </a:lnSpc>
              <a:spcBef>
                <a:spcPts val="600"/>
              </a:spcBef>
              <a:spcAft>
                <a:spcPts val="600"/>
              </a:spcAft>
              <a:buFont typeface="Arial" panose="020B0604020202020204" pitchFamily="34" charset="0"/>
              <a:buChar char="•"/>
              <a:defRPr sz="3600" kern="1200">
                <a:solidFill>
                  <a:schemeClr val="tx1">
                    <a:lumMod val="85000"/>
                    <a:lumOff val="15000"/>
                  </a:schemeClr>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95"/>
              </a:spcBef>
              <a:buSzPct val="75000"/>
              <a:tabLst>
                <a:tab pos="240665" algn="l"/>
              </a:tabLst>
            </a:pPr>
            <a:r>
              <a:rPr kumimoji="0" lang="en-US" sz="2000" b="0" i="0" u="none" strike="noStrike" kern="1200" cap="none" spc="-10" normalizeH="0" baseline="0" noProof="0" dirty="0">
                <a:ln>
                  <a:noFill/>
                </a:ln>
                <a:solidFill>
                  <a:srgbClr val="003B71"/>
                </a:solidFill>
                <a:effectLst/>
                <a:uLnTx/>
                <a:uFillTx/>
                <a:latin typeface="Avenir Next LT Pro" panose="020B0504020202020204" pitchFamily="34" charset="77"/>
                <a:ea typeface="+mn-ea"/>
                <a:cs typeface="Calibri"/>
              </a:rPr>
              <a:t>Onboarding sets the foundation for a new hire’s success (and will ultimately, make everyone’s jobs easier)</a:t>
            </a:r>
            <a:br>
              <a:rPr kumimoji="0" lang="en-US" sz="2000" b="0" i="0" u="none" strike="noStrike" kern="1200" cap="none" spc="-10" normalizeH="0" baseline="0" noProof="0" dirty="0">
                <a:ln>
                  <a:noFill/>
                </a:ln>
                <a:solidFill>
                  <a:srgbClr val="003B71"/>
                </a:solidFill>
                <a:effectLst/>
                <a:uLnTx/>
                <a:uFillTx/>
                <a:latin typeface="Avenir Next LT Pro" panose="020B0504020202020204" pitchFamily="34" charset="77"/>
                <a:ea typeface="+mn-ea"/>
                <a:cs typeface="Calibri"/>
              </a:rPr>
            </a:br>
            <a:endParaRPr kumimoji="0" lang="en-US" sz="2000" b="0" i="0" u="none" strike="noStrike" kern="1200" cap="none" spc="-10" normalizeH="0" baseline="0" noProof="0" dirty="0">
              <a:ln>
                <a:noFill/>
              </a:ln>
              <a:solidFill>
                <a:srgbClr val="003B71"/>
              </a:solidFill>
              <a:effectLst/>
              <a:uLnTx/>
              <a:uFillTx/>
              <a:latin typeface="Avenir Next LT Pro" panose="020B0504020202020204" pitchFamily="34" charset="77"/>
              <a:ea typeface="+mn-ea"/>
              <a:cs typeface="Calibri"/>
            </a:endParaRPr>
          </a:p>
          <a:p>
            <a:pPr marL="457200" marR="0" lvl="0" indent="-457200" algn="l" defTabSz="1828800" rtl="0" eaLnBrk="1" fontAlgn="auto" latinLnBrk="0" hangingPunct="1">
              <a:lnSpc>
                <a:spcPct val="100000"/>
              </a:lnSpc>
              <a:spcBef>
                <a:spcPts val="95"/>
              </a:spcBef>
              <a:spcAft>
                <a:spcPts val="600"/>
              </a:spcAft>
              <a:buClrTx/>
              <a:buSzPct val="75000"/>
              <a:buFont typeface="Arial" panose="020B0604020202020204" pitchFamily="34" charset="0"/>
              <a:buChar char="•"/>
              <a:tabLst>
                <a:tab pos="240665" algn="l"/>
              </a:tabLst>
              <a:defRPr/>
            </a:pPr>
            <a:r>
              <a:rPr kumimoji="0" lang="en-US" sz="2000" b="0" i="0" u="none" strike="noStrike" kern="1200" cap="none" spc="-10" normalizeH="0" baseline="0" noProof="0" dirty="0">
                <a:ln>
                  <a:noFill/>
                </a:ln>
                <a:solidFill>
                  <a:srgbClr val="003B71"/>
                </a:solidFill>
                <a:effectLst/>
                <a:uLnTx/>
                <a:uFillTx/>
                <a:latin typeface="Avenir Next LT Pro" panose="020B0504020202020204" pitchFamily="34" charset="77"/>
                <a:ea typeface="+mn-ea"/>
                <a:cs typeface="Calibri"/>
              </a:rPr>
              <a:t>Onboarding should be comprehensive, yet tailored to your court’s unique environment</a:t>
            </a:r>
            <a:br>
              <a:rPr kumimoji="0" lang="en-US" sz="2000" b="0" i="0" u="none" strike="noStrike" kern="1200" cap="none" spc="-10" normalizeH="0" baseline="0" noProof="0" dirty="0">
                <a:ln>
                  <a:noFill/>
                </a:ln>
                <a:solidFill>
                  <a:srgbClr val="003B71"/>
                </a:solidFill>
                <a:effectLst/>
                <a:uLnTx/>
                <a:uFillTx/>
                <a:latin typeface="Avenir Next LT Pro" panose="020B0504020202020204" pitchFamily="34" charset="77"/>
                <a:ea typeface="+mn-ea"/>
                <a:cs typeface="Calibri"/>
              </a:rPr>
            </a:br>
            <a:endParaRPr kumimoji="0" lang="en-US" sz="2000" b="0" i="0" u="none" strike="noStrike" kern="1200" cap="none" spc="-10" normalizeH="0" baseline="0" noProof="0" dirty="0">
              <a:ln>
                <a:noFill/>
              </a:ln>
              <a:solidFill>
                <a:srgbClr val="003B71"/>
              </a:solidFill>
              <a:effectLst/>
              <a:uLnTx/>
              <a:uFillTx/>
              <a:latin typeface="Avenir Next LT Pro" panose="020B0504020202020204" pitchFamily="34" charset="77"/>
              <a:ea typeface="+mn-ea"/>
              <a:cs typeface="Calibri"/>
            </a:endParaRPr>
          </a:p>
          <a:p>
            <a:pPr marL="457200" marR="0" lvl="0" indent="-457200" algn="l" defTabSz="1828800" rtl="0" eaLnBrk="1" fontAlgn="auto" latinLnBrk="0" hangingPunct="1">
              <a:lnSpc>
                <a:spcPct val="100000"/>
              </a:lnSpc>
              <a:spcBef>
                <a:spcPts val="95"/>
              </a:spcBef>
              <a:spcAft>
                <a:spcPts val="600"/>
              </a:spcAft>
              <a:buClrTx/>
              <a:buSzPct val="75000"/>
              <a:buFont typeface="Arial" panose="020B0604020202020204" pitchFamily="34" charset="0"/>
              <a:buChar char="•"/>
              <a:tabLst>
                <a:tab pos="240665" algn="l"/>
              </a:tabLst>
              <a:defRPr/>
            </a:pPr>
            <a:r>
              <a:rPr kumimoji="0" lang="en-US" sz="2000" b="0" i="0" u="none" strike="noStrike" kern="1200" cap="none" spc="-10" normalizeH="0" baseline="0" noProof="0" dirty="0">
                <a:ln>
                  <a:noFill/>
                </a:ln>
                <a:solidFill>
                  <a:srgbClr val="003B71"/>
                </a:solidFill>
                <a:effectLst/>
                <a:uLnTx/>
                <a:uFillTx/>
                <a:latin typeface="Avenir Next LT Pro" panose="020B0504020202020204" pitchFamily="34" charset="77"/>
                <a:ea typeface="+mn-ea"/>
                <a:cs typeface="Calibri"/>
              </a:rPr>
              <a:t>The onboarding timeline does not end at a new hire’s first day, first week or first month</a:t>
            </a:r>
            <a:br>
              <a:rPr kumimoji="0" lang="en-US" sz="2000" b="0" i="0" u="none" strike="noStrike" kern="1200" cap="none" spc="-10" normalizeH="0" baseline="0" noProof="0" dirty="0">
                <a:ln>
                  <a:noFill/>
                </a:ln>
                <a:solidFill>
                  <a:srgbClr val="003B71"/>
                </a:solidFill>
                <a:effectLst/>
                <a:uLnTx/>
                <a:uFillTx/>
                <a:latin typeface="Avenir Next LT Pro" panose="020B0504020202020204" pitchFamily="34" charset="77"/>
                <a:ea typeface="+mn-ea"/>
                <a:cs typeface="Calibri"/>
              </a:rPr>
            </a:br>
            <a:endParaRPr kumimoji="0" lang="en-US" sz="2000" b="0" i="0" u="none" strike="noStrike" kern="1200" cap="none" spc="-10" normalizeH="0" baseline="0" noProof="0" dirty="0">
              <a:ln>
                <a:noFill/>
              </a:ln>
              <a:solidFill>
                <a:srgbClr val="003B71"/>
              </a:solidFill>
              <a:effectLst/>
              <a:uLnTx/>
              <a:uFillTx/>
              <a:latin typeface="Avenir Next LT Pro" panose="020B0504020202020204" pitchFamily="34" charset="77"/>
              <a:ea typeface="+mn-ea"/>
              <a:cs typeface="Calibri"/>
            </a:endParaRPr>
          </a:p>
          <a:p>
            <a:pPr marL="457200" marR="0" lvl="0" indent="-457200" algn="l" defTabSz="1828800" rtl="0" eaLnBrk="1" fontAlgn="auto" latinLnBrk="0" hangingPunct="1">
              <a:lnSpc>
                <a:spcPct val="100000"/>
              </a:lnSpc>
              <a:spcBef>
                <a:spcPts val="95"/>
              </a:spcBef>
              <a:spcAft>
                <a:spcPts val="600"/>
              </a:spcAft>
              <a:buClrTx/>
              <a:buSzPct val="75000"/>
              <a:buFont typeface="Arial" panose="020B0604020202020204" pitchFamily="34" charset="0"/>
              <a:buChar char="•"/>
              <a:tabLst>
                <a:tab pos="240665" algn="l"/>
              </a:tabLst>
              <a:defRPr/>
            </a:pPr>
            <a:r>
              <a:rPr kumimoji="0" lang="en-US" sz="2000" b="0" i="0" u="none" strike="noStrike" kern="1200" cap="none" spc="-10" normalizeH="0" baseline="0" noProof="0" dirty="0">
                <a:ln>
                  <a:noFill/>
                </a:ln>
                <a:solidFill>
                  <a:srgbClr val="003B71"/>
                </a:solidFill>
                <a:effectLst/>
                <a:uLnTx/>
                <a:uFillTx/>
                <a:latin typeface="Avenir Next LT Pro" panose="020B0504020202020204" pitchFamily="34" charset="77"/>
                <a:ea typeface="+mn-ea"/>
                <a:cs typeface="Calibri"/>
              </a:rPr>
              <a:t>First impressions are critical, and connections last a lifetime</a:t>
            </a:r>
          </a:p>
        </p:txBody>
      </p:sp>
      <p:sp>
        <p:nvSpPr>
          <p:cNvPr id="8" name="Title 1">
            <a:extLst>
              <a:ext uri="{FF2B5EF4-FFF2-40B4-BE49-F238E27FC236}">
                <a16:creationId xmlns:a16="http://schemas.microsoft.com/office/drawing/2014/main" id="{2500EC69-A481-D4F4-A10A-D6CD839937C0}"/>
              </a:ext>
            </a:extLst>
          </p:cNvPr>
          <p:cNvSpPr txBox="1">
            <a:spLocks/>
          </p:cNvSpPr>
          <p:nvPr/>
        </p:nvSpPr>
        <p:spPr>
          <a:xfrm>
            <a:off x="888470" y="580231"/>
            <a:ext cx="5780344" cy="430887"/>
          </a:xfrm>
          <a:prstGeom prst="rect">
            <a:avLst/>
          </a:prstGeom>
        </p:spPr>
        <p:txBody>
          <a:bodyPr vert="horz" wrap="square" lIns="0" tIns="0" rIns="0" bIns="0" rtlCol="0" anchor="t" anchorCtr="0">
            <a:spAutoFit/>
          </a:bodyPr>
          <a:lstStyle>
            <a:lvl1pPr algn="l" defTabSz="914400" rtl="0" eaLnBrk="1" latinLnBrk="0" hangingPunct="1">
              <a:lnSpc>
                <a:spcPct val="85000"/>
              </a:lnSpc>
              <a:spcBef>
                <a:spcPct val="0"/>
              </a:spcBef>
              <a:buNone/>
              <a:defRPr sz="2400" b="1"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2800" b="0" i="0" u="none" strike="noStrike" kern="1200" cap="none" spc="-25" normalizeH="0" baseline="0" noProof="0" dirty="0">
                <a:ln>
                  <a:noFill/>
                </a:ln>
                <a:solidFill>
                  <a:srgbClr val="003B71"/>
                </a:solidFill>
                <a:effectLst/>
                <a:uLnTx/>
                <a:uFillTx/>
                <a:latin typeface="Avenir Next LT Pro" panose="020B0504020202020204" pitchFamily="34" charset="77"/>
                <a:ea typeface="Lato" panose="020F0502020204030203" pitchFamily="34" charset="0"/>
                <a:cs typeface="Lato" panose="020F0502020204030203" pitchFamily="34" charset="0"/>
              </a:rPr>
              <a:t>Onboarding 101</a:t>
            </a:r>
          </a:p>
        </p:txBody>
      </p:sp>
      <p:pic>
        <p:nvPicPr>
          <p:cNvPr id="10" name="Picture 9">
            <a:extLst>
              <a:ext uri="{FF2B5EF4-FFF2-40B4-BE49-F238E27FC236}">
                <a16:creationId xmlns:a16="http://schemas.microsoft.com/office/drawing/2014/main" id="{662C1F94-7D02-C47C-D2FE-05A9CF148CE0}"/>
              </a:ext>
            </a:extLst>
          </p:cNvPr>
          <p:cNvPicPr>
            <a:picLocks noChangeAspect="1"/>
          </p:cNvPicPr>
          <p:nvPr/>
        </p:nvPicPr>
        <p:blipFill>
          <a:blip r:embed="rId3"/>
          <a:stretch>
            <a:fillRect/>
          </a:stretch>
        </p:blipFill>
        <p:spPr>
          <a:xfrm>
            <a:off x="7120944" y="0"/>
            <a:ext cx="5071056" cy="6858000"/>
          </a:xfrm>
          <a:prstGeom prst="rect">
            <a:avLst/>
          </a:prstGeom>
        </p:spPr>
      </p:pic>
    </p:spTree>
    <p:extLst>
      <p:ext uri="{BB962C8B-B14F-4D97-AF65-F5344CB8AC3E}">
        <p14:creationId xmlns:p14="http://schemas.microsoft.com/office/powerpoint/2010/main" val="2909538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5000">
              <a:schemeClr val="bg1">
                <a:lumMod val="95000"/>
                <a:alpha val="75000"/>
              </a:schemeClr>
            </a:gs>
          </a:gsLst>
          <a:lin ang="27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627D0D1-F8C3-314F-BE2C-578CC3FD7A35}"/>
              </a:ext>
            </a:extLst>
          </p:cNvPr>
          <p:cNvSpPr>
            <a:spLocks noGrp="1"/>
          </p:cNvSpPr>
          <p:nvPr>
            <p:ph type="title"/>
          </p:nvPr>
        </p:nvSpPr>
        <p:spPr>
          <a:xfrm>
            <a:off x="299546" y="465734"/>
            <a:ext cx="6858000" cy="873957"/>
          </a:xfrm>
        </p:spPr>
        <p:txBody>
          <a:bodyPr vert="horz" wrap="square" lIns="0" tIns="12065" rIns="0" bIns="0" rtlCol="0" anchor="t" anchorCtr="0">
            <a:spAutoFit/>
          </a:bodyPr>
          <a:lstStyle/>
          <a:p>
            <a:pPr marL="12700">
              <a:lnSpc>
                <a:spcPct val="100000"/>
              </a:lnSpc>
              <a:spcBef>
                <a:spcPts val="95"/>
              </a:spcBef>
            </a:pPr>
            <a:r>
              <a:rPr lang="en-US" sz="2800" b="0" spc="-25" dirty="0">
                <a:latin typeface="Avenir Next LT Pro" panose="020B0504020202020204" pitchFamily="34" charset="77"/>
                <a:ea typeface="Lato" panose="020F0502020204030203" pitchFamily="34" charset="0"/>
                <a:cs typeface="Lato" panose="020F0502020204030203" pitchFamily="34" charset="0"/>
              </a:rPr>
              <a:t>How do you make meaningful </a:t>
            </a:r>
            <a:br>
              <a:rPr lang="en-US" sz="2800" b="0" spc="-25" dirty="0">
                <a:latin typeface="Avenir Next LT Pro" panose="020B0504020202020204" pitchFamily="34" charset="77"/>
                <a:ea typeface="Lato" panose="020F0502020204030203" pitchFamily="34" charset="0"/>
                <a:cs typeface="Lato" panose="020F0502020204030203" pitchFamily="34" charset="0"/>
              </a:rPr>
            </a:br>
            <a:r>
              <a:rPr lang="en-US" sz="2800" b="0" spc="-25" dirty="0">
                <a:latin typeface="Avenir Next LT Pro" panose="020B0504020202020204" pitchFamily="34" charset="77"/>
                <a:ea typeface="Lato" panose="020F0502020204030203" pitchFamily="34" charset="0"/>
                <a:cs typeface="Lato" panose="020F0502020204030203" pitchFamily="34" charset="0"/>
              </a:rPr>
              <a:t>connections with your colleagues?</a:t>
            </a:r>
          </a:p>
        </p:txBody>
      </p:sp>
      <p:pic>
        <p:nvPicPr>
          <p:cNvPr id="8" name="Picture 7"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ECF62D0E-C378-8E7C-D578-86781E810207}"/>
              </a:ext>
            </a:extLst>
          </p:cNvPr>
          <p:cNvPicPr>
            <a:picLocks noChangeAspect="1"/>
          </p:cNvPicPr>
          <p:nvPr/>
        </p:nvPicPr>
        <p:blipFill>
          <a:blip r:embed="rId3"/>
          <a:stretch>
            <a:fillRect/>
          </a:stretch>
        </p:blipFill>
        <p:spPr>
          <a:xfrm>
            <a:off x="862233" y="1805425"/>
            <a:ext cx="4671539" cy="4315920"/>
          </a:xfrm>
          <a:prstGeom prst="rect">
            <a:avLst/>
          </a:prstGeom>
        </p:spPr>
      </p:pic>
      <p:pic>
        <p:nvPicPr>
          <p:cNvPr id="10" name="Picture 9">
            <a:extLst>
              <a:ext uri="{FF2B5EF4-FFF2-40B4-BE49-F238E27FC236}">
                <a16:creationId xmlns:a16="http://schemas.microsoft.com/office/drawing/2014/main" id="{39B36E21-619B-5782-B1B5-34D6888D01A5}"/>
              </a:ext>
            </a:extLst>
          </p:cNvPr>
          <p:cNvPicPr>
            <a:picLocks noChangeAspect="1"/>
          </p:cNvPicPr>
          <p:nvPr/>
        </p:nvPicPr>
        <p:blipFill>
          <a:blip r:embed="rId4"/>
          <a:stretch>
            <a:fillRect/>
          </a:stretch>
        </p:blipFill>
        <p:spPr>
          <a:xfrm>
            <a:off x="6658229" y="0"/>
            <a:ext cx="5533771" cy="6858000"/>
          </a:xfrm>
          <a:prstGeom prst="rect">
            <a:avLst/>
          </a:prstGeom>
        </p:spPr>
      </p:pic>
    </p:spTree>
    <p:extLst>
      <p:ext uri="{BB962C8B-B14F-4D97-AF65-F5344CB8AC3E}">
        <p14:creationId xmlns:p14="http://schemas.microsoft.com/office/powerpoint/2010/main" val="950548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57F757E-557E-7F50-0869-5D8335D1B05C}"/>
              </a:ext>
            </a:extLst>
          </p:cNvPr>
          <p:cNvSpPr txBox="1">
            <a:spLocks/>
          </p:cNvSpPr>
          <p:nvPr/>
        </p:nvSpPr>
        <p:spPr>
          <a:xfrm>
            <a:off x="649224" y="399988"/>
            <a:ext cx="11161775" cy="443070"/>
          </a:xfrm>
          <a:prstGeom prst="rect">
            <a:avLst/>
          </a:prstGeom>
        </p:spPr>
        <p:txBody>
          <a:bodyPr vert="horz" wrap="square" lIns="0" tIns="12065"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lgn="l">
              <a:spcBef>
                <a:spcPts val="95"/>
              </a:spcBef>
            </a:pPr>
            <a:r>
              <a:rPr lang="en-US" sz="2800" spc="-25" dirty="0">
                <a:latin typeface="Avenir Next LT Pro" panose="020B0504020202020204" pitchFamily="34" charset="77"/>
                <a:ea typeface="Lato" panose="020F0502020204030203" pitchFamily="34" charset="0"/>
                <a:cs typeface="Lato" panose="020F0502020204030203" pitchFamily="34" charset="0"/>
              </a:rPr>
              <a:t>One Mentor’s Impact: A Shared Success Family Tree</a:t>
            </a:r>
            <a:endParaRPr lang="en-US" sz="2800" spc="-10" dirty="0">
              <a:latin typeface="Avenir Next LT Pro" panose="020B0504020202020204" pitchFamily="34" charset="77"/>
              <a:ea typeface="Lato" panose="020F0502020204030203" pitchFamily="34" charset="0"/>
              <a:cs typeface="Lato" panose="020F0502020204030203" pitchFamily="34" charset="0"/>
            </a:endParaRPr>
          </a:p>
        </p:txBody>
      </p:sp>
      <p:pic>
        <p:nvPicPr>
          <p:cNvPr id="14" name="Picture 13" descr="A group of people in lab coats&#10;&#10;Description automatically generated">
            <a:extLst>
              <a:ext uri="{FF2B5EF4-FFF2-40B4-BE49-F238E27FC236}">
                <a16:creationId xmlns:a16="http://schemas.microsoft.com/office/drawing/2014/main" id="{8B10657C-DDDF-1762-4229-D0CBF2B33655}"/>
              </a:ext>
            </a:extLst>
          </p:cNvPr>
          <p:cNvPicPr>
            <a:picLocks noChangeAspect="1"/>
          </p:cNvPicPr>
          <p:nvPr/>
        </p:nvPicPr>
        <p:blipFill>
          <a:blip r:embed="rId3"/>
          <a:stretch>
            <a:fillRect/>
          </a:stretch>
        </p:blipFill>
        <p:spPr>
          <a:xfrm>
            <a:off x="2209800" y="1045458"/>
            <a:ext cx="7772400" cy="5553231"/>
          </a:xfrm>
          <a:prstGeom prst="rect">
            <a:avLst/>
          </a:prstGeom>
        </p:spPr>
      </p:pic>
    </p:spTree>
    <p:extLst>
      <p:ext uri="{BB962C8B-B14F-4D97-AF65-F5344CB8AC3E}">
        <p14:creationId xmlns:p14="http://schemas.microsoft.com/office/powerpoint/2010/main" val="1977220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5000">
              <a:schemeClr val="bg1">
                <a:lumMod val="95000"/>
                <a:alpha val="75000"/>
              </a:schemeClr>
            </a:gs>
          </a:gsLst>
          <a:lin ang="2700000" scaled="1"/>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EBFA9A-4E2C-D798-2E2E-E0828487AE9B}"/>
              </a:ext>
            </a:extLst>
          </p:cNvPr>
          <p:cNvSpPr>
            <a:spLocks noGrp="1"/>
          </p:cNvSpPr>
          <p:nvPr>
            <p:ph type="sldNum" sz="quarter" idx="12"/>
          </p:nvPr>
        </p:nvSpPr>
        <p:spPr/>
        <p:txBody>
          <a:bodyPr/>
          <a:lstStyle/>
          <a:p>
            <a:fld id="{06B54077-DDC4-8645-A9B4-3523D661A7EA}" type="slidenum">
              <a:rPr lang="en-US" noProof="0" smtClean="0"/>
              <a:t>7</a:t>
            </a:fld>
            <a:endParaRPr lang="en-US" noProof="0"/>
          </a:p>
        </p:txBody>
      </p:sp>
      <p:grpSp>
        <p:nvGrpSpPr>
          <p:cNvPr id="22" name="Group 21">
            <a:extLst>
              <a:ext uri="{FF2B5EF4-FFF2-40B4-BE49-F238E27FC236}">
                <a16:creationId xmlns:a16="http://schemas.microsoft.com/office/drawing/2014/main" id="{C32A65F7-FEAD-B954-1CE4-DAF94A4610EE}"/>
              </a:ext>
            </a:extLst>
          </p:cNvPr>
          <p:cNvGrpSpPr/>
          <p:nvPr/>
        </p:nvGrpSpPr>
        <p:grpSpPr>
          <a:xfrm>
            <a:off x="609599" y="1343926"/>
            <a:ext cx="4492216" cy="1559849"/>
            <a:chOff x="495300" y="2730222"/>
            <a:chExt cx="6098058" cy="1559849"/>
          </a:xfrm>
        </p:grpSpPr>
        <p:sp>
          <p:nvSpPr>
            <p:cNvPr id="16" name="TextBox 15">
              <a:extLst>
                <a:ext uri="{FF2B5EF4-FFF2-40B4-BE49-F238E27FC236}">
                  <a16:creationId xmlns:a16="http://schemas.microsoft.com/office/drawing/2014/main" id="{ABD2D708-C7A7-762C-24FF-F1B8F3651142}"/>
                </a:ext>
              </a:extLst>
            </p:cNvPr>
            <p:cNvSpPr txBox="1"/>
            <p:nvPr/>
          </p:nvSpPr>
          <p:spPr>
            <a:xfrm>
              <a:off x="495300" y="2730222"/>
              <a:ext cx="5600701" cy="307777"/>
            </a:xfrm>
            <a:prstGeom prst="rect">
              <a:avLst/>
            </a:prstGeom>
          </p:spPr>
          <p:txBody>
            <a:bodyPr vert="horz" wrap="square" lIns="0" tIns="0" rIns="0" bIns="0" rtlCol="0">
              <a:spAutoFit/>
            </a:bodyPr>
            <a:lstStyle>
              <a:defPPr>
                <a:defRPr lang="en-US"/>
              </a:defPPr>
              <a:lvl2pPr marL="755650" lvl="1" indent="-285750">
                <a:spcBef>
                  <a:spcPts val="95"/>
                </a:spcBef>
                <a:buSzPct val="75000"/>
                <a:buFont typeface="Arial" panose="020B0604020202020204" pitchFamily="34" charset="0"/>
                <a:buChar char="•"/>
                <a:tabLst>
                  <a:tab pos="240665" algn="l"/>
                </a:tabLst>
                <a:defRPr sz="2000" spc="-10">
                  <a:latin typeface="Avenir Book" panose="02000503020000020003" pitchFamily="2" charset="0"/>
                  <a:cs typeface="Calibri"/>
                </a:defRPr>
              </a:lvl2pPr>
              <a:lvl3pPr lvl="2">
                <a:spcBef>
                  <a:spcPts val="2055"/>
                </a:spcBef>
                <a:defRPr sz="1700">
                  <a:latin typeface="Avenir Book" panose="02000503020000020003" pitchFamily="2" charset="0"/>
                  <a:cs typeface="Calibri"/>
                </a:defRPr>
              </a:lvl3pPr>
            </a:lstStyle>
            <a:p>
              <a:pPr indent="-285750"/>
              <a:r>
                <a:rPr lang="en-US" sz="2000" dirty="0">
                  <a:latin typeface="Avenir Next LT Pro" panose="020B0504020202020204" pitchFamily="34" charset="77"/>
                </a:rPr>
                <a:t>About your Court</a:t>
              </a:r>
              <a:endParaRPr lang="en-US" dirty="0">
                <a:latin typeface="Avenir Next LT Pro" panose="020B0504020202020204" pitchFamily="34" charset="77"/>
              </a:endParaRPr>
            </a:p>
          </p:txBody>
        </p:sp>
        <p:sp>
          <p:nvSpPr>
            <p:cNvPr id="17" name="TextBox 16">
              <a:extLst>
                <a:ext uri="{FF2B5EF4-FFF2-40B4-BE49-F238E27FC236}">
                  <a16:creationId xmlns:a16="http://schemas.microsoft.com/office/drawing/2014/main" id="{9300C53A-1A34-6273-9885-4181E2867C22}"/>
                </a:ext>
              </a:extLst>
            </p:cNvPr>
            <p:cNvSpPr txBox="1"/>
            <p:nvPr/>
          </p:nvSpPr>
          <p:spPr>
            <a:xfrm>
              <a:off x="495300" y="3174381"/>
              <a:ext cx="6098058" cy="1115690"/>
            </a:xfrm>
            <a:prstGeom prst="rect">
              <a:avLst/>
            </a:prstGeom>
            <a:noFill/>
          </p:spPr>
          <p:txBody>
            <a:bodyPr wrap="square">
              <a:spAutoFit/>
            </a:bodyPr>
            <a:lstStyle>
              <a:defPPr>
                <a:defRPr lang="en-US"/>
              </a:defPPr>
              <a:lvl2pPr marL="755650" lvl="1" indent="-285750">
                <a:spcBef>
                  <a:spcPts val="95"/>
                </a:spcBef>
                <a:buSzPct val="75000"/>
                <a:buFont typeface="Arial" panose="020B0604020202020204" pitchFamily="34" charset="0"/>
                <a:buChar char="•"/>
                <a:tabLst>
                  <a:tab pos="240665" algn="l"/>
                </a:tabLst>
                <a:defRPr sz="1600" spc="-10">
                  <a:latin typeface="Avenir Book" panose="02000503020000020003" pitchFamily="2" charset="0"/>
                  <a:cs typeface="Calibri"/>
                </a:defRPr>
              </a:lvl2pPr>
            </a:lstStyle>
            <a:p>
              <a:pPr lvl="1"/>
              <a:r>
                <a:rPr lang="en-US" dirty="0">
                  <a:latin typeface="Avenir Next LT Pro" panose="020B0504020202020204" pitchFamily="34" charset="77"/>
                </a:rPr>
                <a:t>Court structure</a:t>
              </a:r>
            </a:p>
            <a:p>
              <a:pPr lvl="1"/>
              <a:r>
                <a:rPr lang="en-US" dirty="0">
                  <a:latin typeface="Avenir Next LT Pro" panose="020B0504020202020204" pitchFamily="34" charset="77"/>
                </a:rPr>
                <a:t>Policies and procedures</a:t>
              </a:r>
            </a:p>
            <a:p>
              <a:pPr lvl="1"/>
              <a:r>
                <a:rPr lang="en-US" dirty="0">
                  <a:latin typeface="Avenir Next LT Pro" panose="020B0504020202020204" pitchFamily="34" charset="77"/>
                </a:rPr>
                <a:t>Ethics</a:t>
              </a:r>
            </a:p>
            <a:p>
              <a:pPr lvl="1"/>
              <a:r>
                <a:rPr lang="en-US" dirty="0">
                  <a:latin typeface="Avenir Next LT Pro" panose="020B0504020202020204" pitchFamily="34" charset="77"/>
                </a:rPr>
                <a:t>Tour of your surroundings</a:t>
              </a:r>
            </a:p>
          </p:txBody>
        </p:sp>
      </p:grpSp>
      <p:grpSp>
        <p:nvGrpSpPr>
          <p:cNvPr id="23" name="Group 22">
            <a:extLst>
              <a:ext uri="{FF2B5EF4-FFF2-40B4-BE49-F238E27FC236}">
                <a16:creationId xmlns:a16="http://schemas.microsoft.com/office/drawing/2014/main" id="{DFAB383F-4F7D-D148-CEA7-F78122377217}"/>
              </a:ext>
            </a:extLst>
          </p:cNvPr>
          <p:cNvGrpSpPr/>
          <p:nvPr/>
        </p:nvGrpSpPr>
        <p:grpSpPr>
          <a:xfrm>
            <a:off x="609600" y="3214258"/>
            <a:ext cx="4492217" cy="1300804"/>
            <a:chOff x="495300" y="4608450"/>
            <a:chExt cx="6098058" cy="1300804"/>
          </a:xfrm>
        </p:grpSpPr>
        <p:sp>
          <p:nvSpPr>
            <p:cNvPr id="18" name="TextBox 17">
              <a:extLst>
                <a:ext uri="{FF2B5EF4-FFF2-40B4-BE49-F238E27FC236}">
                  <a16:creationId xmlns:a16="http://schemas.microsoft.com/office/drawing/2014/main" id="{85233CEF-4559-50B4-2DDB-D18116321516}"/>
                </a:ext>
              </a:extLst>
            </p:cNvPr>
            <p:cNvSpPr txBox="1"/>
            <p:nvPr/>
          </p:nvSpPr>
          <p:spPr>
            <a:xfrm>
              <a:off x="495300" y="4608450"/>
              <a:ext cx="5600699" cy="307777"/>
            </a:xfrm>
            <a:prstGeom prst="rect">
              <a:avLst/>
            </a:prstGeom>
          </p:spPr>
          <p:txBody>
            <a:bodyPr vert="horz" wrap="square" lIns="0" tIns="0" rIns="0" bIns="0" rtlCol="0">
              <a:spAutoFit/>
            </a:bodyPr>
            <a:lstStyle>
              <a:defPPr>
                <a:defRPr lang="en-US"/>
              </a:defPPr>
              <a:lvl2pPr marL="755650" lvl="1" indent="-285750">
                <a:spcBef>
                  <a:spcPts val="95"/>
                </a:spcBef>
                <a:buSzPct val="75000"/>
                <a:buFont typeface="Arial" panose="020B0604020202020204" pitchFamily="34" charset="0"/>
                <a:buChar char="•"/>
                <a:tabLst>
                  <a:tab pos="240665" algn="l"/>
                </a:tabLst>
                <a:defRPr sz="2000" spc="-10">
                  <a:latin typeface="Avenir Book" panose="02000503020000020003" pitchFamily="2" charset="0"/>
                  <a:cs typeface="Calibri"/>
                </a:defRPr>
              </a:lvl2pPr>
              <a:lvl3pPr lvl="2">
                <a:spcBef>
                  <a:spcPts val="2055"/>
                </a:spcBef>
                <a:defRPr sz="1700">
                  <a:latin typeface="Avenir Book" panose="02000503020000020003" pitchFamily="2" charset="0"/>
                  <a:cs typeface="Calibri"/>
                </a:defRPr>
              </a:lvl3pPr>
            </a:lstStyle>
            <a:p>
              <a:pPr indent="-285750"/>
              <a:r>
                <a:rPr lang="en-US" sz="2000" dirty="0">
                  <a:latin typeface="Avenir Next LT Pro" panose="020B0504020202020204" pitchFamily="34" charset="77"/>
                </a:rPr>
                <a:t>About your Municipality</a:t>
              </a:r>
              <a:endParaRPr lang="en-US" dirty="0">
                <a:latin typeface="Avenir Next LT Pro" panose="020B0504020202020204" pitchFamily="34" charset="77"/>
              </a:endParaRPr>
            </a:p>
          </p:txBody>
        </p:sp>
        <p:sp>
          <p:nvSpPr>
            <p:cNvPr id="19" name="TextBox 18">
              <a:extLst>
                <a:ext uri="{FF2B5EF4-FFF2-40B4-BE49-F238E27FC236}">
                  <a16:creationId xmlns:a16="http://schemas.microsoft.com/office/drawing/2014/main" id="{C9017657-7637-51EE-1AA4-9986AC3A1D1C}"/>
                </a:ext>
              </a:extLst>
            </p:cNvPr>
            <p:cNvSpPr txBox="1"/>
            <p:nvPr/>
          </p:nvSpPr>
          <p:spPr>
            <a:xfrm>
              <a:off x="495300" y="5052609"/>
              <a:ext cx="6098058" cy="856645"/>
            </a:xfrm>
            <a:prstGeom prst="rect">
              <a:avLst/>
            </a:prstGeom>
            <a:noFill/>
          </p:spPr>
          <p:txBody>
            <a:bodyPr wrap="square">
              <a:spAutoFit/>
            </a:bodyPr>
            <a:lstStyle>
              <a:defPPr>
                <a:defRPr lang="en-US"/>
              </a:defPPr>
              <a:lvl2pPr marL="755650" lvl="1" indent="-285750">
                <a:spcBef>
                  <a:spcPts val="95"/>
                </a:spcBef>
                <a:buSzPct val="75000"/>
                <a:buFont typeface="Arial" panose="020B0604020202020204" pitchFamily="34" charset="0"/>
                <a:buChar char="•"/>
                <a:tabLst>
                  <a:tab pos="240665" algn="l"/>
                </a:tabLst>
                <a:defRPr sz="1600" spc="-10">
                  <a:latin typeface="Avenir Book" panose="02000503020000020003" pitchFamily="2" charset="0"/>
                  <a:cs typeface="Calibri"/>
                </a:defRPr>
              </a:lvl2pPr>
            </a:lstStyle>
            <a:p>
              <a:pPr lvl="1"/>
              <a:r>
                <a:rPr lang="en-US" dirty="0">
                  <a:latin typeface="Avenir Next LT Pro" panose="020B0504020202020204" pitchFamily="34" charset="77"/>
                </a:rPr>
                <a:t>History</a:t>
              </a:r>
            </a:p>
            <a:p>
              <a:pPr lvl="1"/>
              <a:r>
                <a:rPr lang="en-US" dirty="0">
                  <a:latin typeface="Avenir Next LT Pro" panose="020B0504020202020204" pitchFamily="34" charset="77"/>
                </a:rPr>
                <a:t>Facts and figures </a:t>
              </a:r>
            </a:p>
            <a:p>
              <a:pPr lvl="1"/>
              <a:endParaRPr lang="en-US" sz="1600" dirty="0">
                <a:latin typeface="Avenir Next LT Pro" panose="020B0504020202020204" pitchFamily="34" charset="77"/>
              </a:endParaRPr>
            </a:p>
          </p:txBody>
        </p:sp>
      </p:grpSp>
      <p:sp>
        <p:nvSpPr>
          <p:cNvPr id="24" name="Title 1">
            <a:extLst>
              <a:ext uri="{FF2B5EF4-FFF2-40B4-BE49-F238E27FC236}">
                <a16:creationId xmlns:a16="http://schemas.microsoft.com/office/drawing/2014/main" id="{D530546D-6248-3FE5-2328-BB4D387B1C98}"/>
              </a:ext>
            </a:extLst>
          </p:cNvPr>
          <p:cNvSpPr>
            <a:spLocks noGrp="1"/>
          </p:cNvSpPr>
          <p:nvPr>
            <p:ph type="title"/>
          </p:nvPr>
        </p:nvSpPr>
        <p:spPr>
          <a:xfrm>
            <a:off x="381000" y="480219"/>
            <a:ext cx="6007443" cy="443070"/>
          </a:xfrm>
        </p:spPr>
        <p:txBody>
          <a:bodyPr vert="horz" wrap="square" lIns="0" tIns="12065" rIns="0" bIns="0" rtlCol="0" anchor="t" anchorCtr="0">
            <a:spAutoFit/>
          </a:bodyPr>
          <a:lstStyle/>
          <a:p>
            <a:pPr marL="12700">
              <a:lnSpc>
                <a:spcPct val="100000"/>
              </a:lnSpc>
              <a:spcBef>
                <a:spcPts val="95"/>
              </a:spcBef>
            </a:pPr>
            <a:r>
              <a:rPr lang="en-US" sz="2800" b="0" spc="-25" dirty="0">
                <a:latin typeface="Avenir Next LT Pro" panose="020B0504020202020204" pitchFamily="34" charset="77"/>
                <a:ea typeface="Lato" panose="020F0502020204030203" pitchFamily="34" charset="0"/>
                <a:cs typeface="Lato" panose="020F0502020204030203" pitchFamily="34" charset="0"/>
              </a:rPr>
              <a:t>Topics to Consider</a:t>
            </a:r>
          </a:p>
        </p:txBody>
      </p:sp>
      <p:pic>
        <p:nvPicPr>
          <p:cNvPr id="27" name="6A344190-9DFD-48E4-8699-B5E8E5B7D951" descr="IMG_6780.jpg">
            <a:extLst>
              <a:ext uri="{FF2B5EF4-FFF2-40B4-BE49-F238E27FC236}">
                <a16:creationId xmlns:a16="http://schemas.microsoft.com/office/drawing/2014/main" id="{13F4D350-A8FE-E297-E30E-C89A7C22AF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78" t="28972" r="40705"/>
          <a:stretch/>
        </p:blipFill>
        <p:spPr bwMode="auto">
          <a:xfrm>
            <a:off x="5508420" y="11736"/>
            <a:ext cx="66835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D62030D-DDAD-BEE6-94BF-0BED1213B2E6}"/>
              </a:ext>
            </a:extLst>
          </p:cNvPr>
          <p:cNvSpPr txBox="1"/>
          <p:nvPr/>
        </p:nvSpPr>
        <p:spPr>
          <a:xfrm>
            <a:off x="609598" y="4515062"/>
            <a:ext cx="4125831" cy="307777"/>
          </a:xfrm>
          <a:prstGeom prst="rect">
            <a:avLst/>
          </a:prstGeom>
        </p:spPr>
        <p:txBody>
          <a:bodyPr vert="horz" wrap="square" lIns="0" tIns="0" rIns="0" bIns="0" rtlCol="0">
            <a:spAutoFit/>
          </a:bodyPr>
          <a:lstStyle>
            <a:defPPr>
              <a:defRPr lang="en-US"/>
            </a:defPPr>
            <a:lvl2pPr marL="755650" lvl="1" indent="-285750">
              <a:spcBef>
                <a:spcPts val="95"/>
              </a:spcBef>
              <a:buSzPct val="75000"/>
              <a:buFont typeface="Arial" panose="020B0604020202020204" pitchFamily="34" charset="0"/>
              <a:buChar char="•"/>
              <a:tabLst>
                <a:tab pos="240665" algn="l"/>
              </a:tabLst>
              <a:defRPr sz="2000" spc="-10">
                <a:latin typeface="Avenir Book" panose="02000503020000020003" pitchFamily="2" charset="0"/>
                <a:cs typeface="Calibri"/>
              </a:defRPr>
            </a:lvl2pPr>
            <a:lvl3pPr lvl="2">
              <a:spcBef>
                <a:spcPts val="2055"/>
              </a:spcBef>
              <a:defRPr sz="1700">
                <a:latin typeface="Avenir Book" panose="02000503020000020003" pitchFamily="2" charset="0"/>
                <a:cs typeface="Calibri"/>
              </a:defRPr>
            </a:lvl3pPr>
          </a:lstStyle>
          <a:p>
            <a:pPr indent="-285750"/>
            <a:r>
              <a:rPr lang="en-US" sz="2000" dirty="0">
                <a:latin typeface="Avenir Next LT Pro" panose="020B0504020202020204" pitchFamily="34" charset="77"/>
              </a:rPr>
              <a:t>About your Systems</a:t>
            </a:r>
            <a:endParaRPr lang="en-US" dirty="0">
              <a:latin typeface="Avenir Next LT Pro" panose="020B0504020202020204" pitchFamily="34" charset="77"/>
            </a:endParaRPr>
          </a:p>
        </p:txBody>
      </p:sp>
      <p:sp>
        <p:nvSpPr>
          <p:cNvPr id="3" name="TextBox 2">
            <a:extLst>
              <a:ext uri="{FF2B5EF4-FFF2-40B4-BE49-F238E27FC236}">
                <a16:creationId xmlns:a16="http://schemas.microsoft.com/office/drawing/2014/main" id="{E803AC07-222C-65E6-82D5-7778CF6565A8}"/>
              </a:ext>
            </a:extLst>
          </p:cNvPr>
          <p:cNvSpPr txBox="1"/>
          <p:nvPr/>
        </p:nvSpPr>
        <p:spPr>
          <a:xfrm>
            <a:off x="569262" y="4895166"/>
            <a:ext cx="4492217" cy="1115690"/>
          </a:xfrm>
          <a:prstGeom prst="rect">
            <a:avLst/>
          </a:prstGeom>
          <a:noFill/>
        </p:spPr>
        <p:txBody>
          <a:bodyPr wrap="square">
            <a:spAutoFit/>
          </a:bodyPr>
          <a:lstStyle>
            <a:defPPr>
              <a:defRPr lang="en-US"/>
            </a:defPPr>
            <a:lvl2pPr marL="755650" lvl="1" indent="-285750">
              <a:spcBef>
                <a:spcPts val="95"/>
              </a:spcBef>
              <a:buSzPct val="75000"/>
              <a:buFont typeface="Arial" panose="020B0604020202020204" pitchFamily="34" charset="0"/>
              <a:buChar char="•"/>
              <a:tabLst>
                <a:tab pos="240665" algn="l"/>
              </a:tabLst>
              <a:defRPr sz="1600" spc="-10">
                <a:latin typeface="Avenir Book" panose="02000503020000020003" pitchFamily="2" charset="0"/>
                <a:cs typeface="Calibri"/>
              </a:defRPr>
            </a:lvl2pPr>
          </a:lstStyle>
          <a:p>
            <a:pPr lvl="1"/>
            <a:r>
              <a:rPr lang="en-US" dirty="0">
                <a:latin typeface="Avenir Next LT Pro" panose="020B0504020202020204" pitchFamily="34" charset="77"/>
              </a:rPr>
              <a:t>Case management software</a:t>
            </a:r>
          </a:p>
          <a:p>
            <a:pPr lvl="1"/>
            <a:r>
              <a:rPr lang="en-US" dirty="0">
                <a:latin typeface="Avenir Next LT Pro" panose="020B0504020202020204" pitchFamily="34" charset="77"/>
              </a:rPr>
              <a:t>Compliance training</a:t>
            </a:r>
          </a:p>
          <a:p>
            <a:pPr lvl="1"/>
            <a:r>
              <a:rPr lang="en-US" dirty="0">
                <a:latin typeface="Avenir Next LT Pro" panose="020B0504020202020204" pitchFamily="34" charset="77"/>
              </a:rPr>
              <a:t>Data and document management</a:t>
            </a:r>
          </a:p>
          <a:p>
            <a:pPr lvl="1"/>
            <a:endParaRPr lang="en-US" sz="1600" dirty="0">
              <a:latin typeface="Avenir Next LT Pro" panose="020B0504020202020204" pitchFamily="34" charset="77"/>
            </a:endParaRPr>
          </a:p>
        </p:txBody>
      </p:sp>
    </p:spTree>
    <p:extLst>
      <p:ext uri="{BB962C8B-B14F-4D97-AF65-F5344CB8AC3E}">
        <p14:creationId xmlns:p14="http://schemas.microsoft.com/office/powerpoint/2010/main" val="177036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22"/>
                                        </p:tgtEl>
                                      </p:cBhvr>
                                    </p:animEffect>
                                    <p:set>
                                      <p:cBhvr>
                                        <p:cTn id="7" dur="1" fill="hold">
                                          <p:stCondLst>
                                            <p:cond delay="249"/>
                                          </p:stCondLst>
                                        </p:cTn>
                                        <p:tgtEl>
                                          <p:spTgt spid="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3"/>
                                        </p:tgtEl>
                                      </p:cBhvr>
                                    </p:animEffect>
                                    <p:set>
                                      <p:cBhvr>
                                        <p:cTn id="10" dur="1" fill="hold">
                                          <p:stCondLst>
                                            <p:cond delay="24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5000">
              <a:schemeClr val="bg1">
                <a:lumMod val="95000"/>
                <a:alpha val="75000"/>
              </a:schemeClr>
            </a:gs>
          </a:gsLst>
          <a:lin ang="27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B54077-DDC4-8645-A9B4-3523D661A7EA}" type="slidenum">
              <a:rPr kumimoji="0" lang="en-US" sz="900" b="0" i="0" u="none" strike="noStrike" kern="1200" cap="none" spc="0" normalizeH="0" baseline="0" noProof="0" smtClean="0">
                <a:ln>
                  <a:noFill/>
                </a:ln>
                <a:solidFill>
                  <a:srgbClr val="003B7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003B71"/>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3B71"/>
                </a:solidFill>
                <a:effectLst/>
                <a:uLnTx/>
                <a:uFillTx/>
                <a:latin typeface="Arial"/>
                <a:ea typeface="+mn-ea"/>
                <a:cs typeface="+mn-cs"/>
              </a:rPr>
              <a:t>© Permanente Medicine</a:t>
            </a:r>
          </a:p>
        </p:txBody>
      </p:sp>
      <p:sp>
        <p:nvSpPr>
          <p:cNvPr id="7" name="Title 1">
            <a:extLst>
              <a:ext uri="{FF2B5EF4-FFF2-40B4-BE49-F238E27FC236}">
                <a16:creationId xmlns:a16="http://schemas.microsoft.com/office/drawing/2014/main" id="{E018CCA2-4048-47DA-B9A3-E218852280D1}"/>
              </a:ext>
            </a:extLst>
          </p:cNvPr>
          <p:cNvSpPr>
            <a:spLocks noGrp="1"/>
          </p:cNvSpPr>
          <p:nvPr>
            <p:ph type="title"/>
          </p:nvPr>
        </p:nvSpPr>
        <p:spPr>
          <a:xfrm>
            <a:off x="381000" y="480219"/>
            <a:ext cx="6007443" cy="873957"/>
          </a:xfrm>
        </p:spPr>
        <p:txBody>
          <a:bodyPr vert="horz" wrap="square" lIns="0" tIns="12065" rIns="0" bIns="0" rtlCol="0" anchor="t" anchorCtr="0">
            <a:spAutoFit/>
          </a:bodyPr>
          <a:lstStyle/>
          <a:p>
            <a:pPr marL="12700">
              <a:lnSpc>
                <a:spcPct val="100000"/>
              </a:lnSpc>
              <a:spcBef>
                <a:spcPts val="95"/>
              </a:spcBef>
            </a:pPr>
            <a:r>
              <a:rPr lang="en-US" sz="2800" b="0" spc="-25" dirty="0">
                <a:latin typeface="Avenir Next LT Pro" panose="020B0504020202020204" pitchFamily="34" charset="77"/>
                <a:ea typeface="Lato" panose="020F0502020204030203" pitchFamily="34" charset="0"/>
                <a:cs typeface="Lato" panose="020F0502020204030203" pitchFamily="34" charset="0"/>
              </a:rPr>
              <a:t>Furthering a Culture of Communication</a:t>
            </a:r>
          </a:p>
        </p:txBody>
      </p:sp>
      <p:sp>
        <p:nvSpPr>
          <p:cNvPr id="8" name="TextBox 7">
            <a:extLst>
              <a:ext uri="{FF2B5EF4-FFF2-40B4-BE49-F238E27FC236}">
                <a16:creationId xmlns:a16="http://schemas.microsoft.com/office/drawing/2014/main" id="{4E10C8EE-5DE0-AF1E-806E-3BF3BAAE049F}"/>
              </a:ext>
            </a:extLst>
          </p:cNvPr>
          <p:cNvSpPr txBox="1"/>
          <p:nvPr/>
        </p:nvSpPr>
        <p:spPr>
          <a:xfrm>
            <a:off x="-1" y="1185734"/>
            <a:ext cx="6485021" cy="4865434"/>
          </a:xfrm>
          <a:prstGeom prst="rect">
            <a:avLst/>
          </a:prstGeom>
        </p:spPr>
        <p:txBody>
          <a:bodyPr vert="horz" wrap="square" lIns="0" tIns="0" rIns="0" bIns="0" rtlCol="0">
            <a:spAutoFit/>
          </a:bodyPr>
          <a:lstStyle>
            <a:defPPr>
              <a:defRPr lang="en-US"/>
            </a:defPPr>
            <a:lvl2pPr marL="469900" lvl="1">
              <a:spcBef>
                <a:spcPts val="95"/>
              </a:spcBef>
              <a:buSzPct val="75000"/>
              <a:tabLst>
                <a:tab pos="240665" algn="l"/>
              </a:tabLst>
              <a:defRPr sz="2000" spc="-10">
                <a:latin typeface="Avenir Book" panose="02000503020000020003" pitchFamily="2" charset="0"/>
                <a:cs typeface="Calibri"/>
              </a:defRPr>
            </a:lvl2pPr>
            <a:lvl3pPr lvl="2">
              <a:spcBef>
                <a:spcPts val="2055"/>
              </a:spcBef>
              <a:defRPr sz="1700">
                <a:latin typeface="Avenir Book" panose="02000503020000020003" pitchFamily="2" charset="0"/>
                <a:cs typeface="Calibri"/>
              </a:defRPr>
            </a:lvl3pPr>
          </a:lstStyle>
          <a:p>
            <a:pPr lvl="1"/>
            <a:br>
              <a:rPr lang="en-US" sz="1800" dirty="0"/>
            </a:br>
            <a:endParaRPr lang="en-US" sz="1800" dirty="0"/>
          </a:p>
          <a:p>
            <a:pPr marL="755650" lvl="1" indent="-285750">
              <a:buFont typeface="Arial" panose="020B0604020202020204" pitchFamily="34" charset="0"/>
              <a:buChar char="•"/>
            </a:pPr>
            <a:r>
              <a:rPr lang="en-US" sz="1800" dirty="0">
                <a:latin typeface="Avenir Next LT Pro" panose="020B0504020202020204" pitchFamily="34" charset="0"/>
              </a:rPr>
              <a:t>Open lines of communication is a driver in higher employee satisfaction across industries</a:t>
            </a:r>
            <a:br>
              <a:rPr lang="en-US" sz="1800" dirty="0">
                <a:latin typeface="Avenir Next LT Pro" panose="020B0504020202020204" pitchFamily="34" charset="0"/>
              </a:rPr>
            </a:br>
            <a:endParaRPr lang="en-US" sz="1800" dirty="0">
              <a:latin typeface="Avenir Next LT Pro" panose="020B0504020202020204" pitchFamily="34" charset="0"/>
            </a:endParaRPr>
          </a:p>
          <a:p>
            <a:pPr marL="755650" lvl="1" indent="-285750">
              <a:buFont typeface="Arial" panose="020B0604020202020204" pitchFamily="34" charset="0"/>
              <a:buChar char="•"/>
            </a:pPr>
            <a:r>
              <a:rPr lang="en-US" sz="1800" dirty="0">
                <a:latin typeface="Avenir Next LT Pro" panose="020B0504020202020204" pitchFamily="34" charset="0"/>
              </a:rPr>
              <a:t>What connection points would be important for our court administrators and other court contributors and leaders to discuss together?</a:t>
            </a:r>
          </a:p>
          <a:p>
            <a:pPr marL="1200150" lvl="2" indent="-285750">
              <a:buFont typeface="Arial" panose="020B0604020202020204" pitchFamily="34" charset="0"/>
              <a:buChar char="•"/>
            </a:pPr>
            <a:r>
              <a:rPr lang="en-US" dirty="0">
                <a:latin typeface="Avenir Next LT Pro" panose="020B0504020202020204" pitchFamily="34" charset="0"/>
              </a:rPr>
              <a:t>Ethics and accountability</a:t>
            </a:r>
          </a:p>
          <a:p>
            <a:pPr marL="1200150" lvl="2" indent="-285750">
              <a:buFont typeface="Arial" panose="020B0604020202020204" pitchFamily="34" charset="0"/>
              <a:buChar char="•"/>
            </a:pPr>
            <a:r>
              <a:rPr lang="en-US" dirty="0">
                <a:latin typeface="Avenir Next LT Pro" panose="020B0504020202020204" pitchFamily="34" charset="0"/>
              </a:rPr>
              <a:t>External relationships </a:t>
            </a:r>
          </a:p>
          <a:p>
            <a:pPr marL="1657350" lvl="3" indent="-285750">
              <a:buFont typeface="Arial" panose="020B0604020202020204" pitchFamily="34" charset="0"/>
              <a:buChar char="•"/>
            </a:pPr>
            <a:r>
              <a:rPr lang="en-US" sz="1700" dirty="0">
                <a:latin typeface="Avenir Next LT Pro" panose="020B0504020202020204" pitchFamily="34" charset="0"/>
              </a:rPr>
              <a:t>Law enforcement</a:t>
            </a:r>
          </a:p>
          <a:p>
            <a:pPr marL="1657350" lvl="3" indent="-285750">
              <a:buFont typeface="Arial" panose="020B0604020202020204" pitchFamily="34" charset="0"/>
              <a:buChar char="•"/>
            </a:pPr>
            <a:r>
              <a:rPr lang="en-US" sz="1700" dirty="0">
                <a:latin typeface="Avenir Next LT Pro" panose="020B0504020202020204" pitchFamily="34" charset="0"/>
              </a:rPr>
              <a:t>Attorneys</a:t>
            </a:r>
          </a:p>
          <a:p>
            <a:pPr marL="1657350" lvl="3" indent="-285750">
              <a:buFont typeface="Arial" panose="020B0604020202020204" pitchFamily="34" charset="0"/>
              <a:buChar char="•"/>
            </a:pPr>
            <a:r>
              <a:rPr lang="en-US" sz="1700" dirty="0">
                <a:latin typeface="Avenir Next LT Pro" panose="020B0504020202020204" pitchFamily="34" charset="0"/>
              </a:rPr>
              <a:t>Community Organizations</a:t>
            </a:r>
          </a:p>
          <a:p>
            <a:pPr marL="1200150" lvl="2" indent="-285750">
              <a:buFont typeface="Arial" panose="020B0604020202020204" pitchFamily="34" charset="0"/>
              <a:buChar char="•"/>
            </a:pPr>
            <a:r>
              <a:rPr lang="en-US" dirty="0">
                <a:latin typeface="Avenir Next LT Pro" panose="020B0504020202020204" pitchFamily="34" charset="0"/>
              </a:rPr>
              <a:t>Understanding the hierarchy</a:t>
            </a:r>
            <a:br>
              <a:rPr lang="en-US" sz="1600" dirty="0">
                <a:latin typeface="Avenir Next LT Pro" panose="020B0504020202020204" pitchFamily="34" charset="0"/>
              </a:rPr>
            </a:br>
            <a:endParaRPr lang="en-US" sz="1600" dirty="0">
              <a:latin typeface="Avenir Next LT Pro" panose="020B0504020202020204" pitchFamily="34" charset="0"/>
            </a:endParaRPr>
          </a:p>
        </p:txBody>
      </p:sp>
      <p:pic>
        <p:nvPicPr>
          <p:cNvPr id="5" name="Picture 4">
            <a:extLst>
              <a:ext uri="{FF2B5EF4-FFF2-40B4-BE49-F238E27FC236}">
                <a16:creationId xmlns:a16="http://schemas.microsoft.com/office/drawing/2014/main" id="{1C70242F-A715-5758-FE67-8BD947BBA9C9}"/>
              </a:ext>
            </a:extLst>
          </p:cNvPr>
          <p:cNvPicPr>
            <a:picLocks noChangeAspect="1"/>
          </p:cNvPicPr>
          <p:nvPr/>
        </p:nvPicPr>
        <p:blipFill>
          <a:blip r:embed="rId4"/>
          <a:stretch>
            <a:fillRect/>
          </a:stretch>
        </p:blipFill>
        <p:spPr>
          <a:xfrm>
            <a:off x="6655867" y="0"/>
            <a:ext cx="5536134" cy="6858000"/>
          </a:xfrm>
          <a:prstGeom prst="rect">
            <a:avLst/>
          </a:prstGeom>
        </p:spPr>
      </p:pic>
    </p:spTree>
    <p:custDataLst>
      <p:tags r:id="rId1"/>
    </p:custDataLst>
    <p:extLst>
      <p:ext uri="{BB962C8B-B14F-4D97-AF65-F5344CB8AC3E}">
        <p14:creationId xmlns:p14="http://schemas.microsoft.com/office/powerpoint/2010/main" val="3437778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65000">
              <a:schemeClr val="bg1">
                <a:lumMod val="95000"/>
                <a:alpha val="75000"/>
              </a:schemeClr>
            </a:gs>
          </a:gsLst>
          <a:lin ang="2700000" scaled="1"/>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6B54077-DDC4-8645-A9B4-3523D661A7EA}" type="slidenum">
              <a:rPr lang="en-US" smtClean="0"/>
              <a:t>9</a:t>
            </a:fld>
            <a:endParaRPr lang="en-US"/>
          </a:p>
        </p:txBody>
      </p:sp>
      <p:sp>
        <p:nvSpPr>
          <p:cNvPr id="3" name="Footer Placeholder 2"/>
          <p:cNvSpPr>
            <a:spLocks noGrp="1"/>
          </p:cNvSpPr>
          <p:nvPr>
            <p:ph type="ftr" sz="quarter" idx="11"/>
          </p:nvPr>
        </p:nvSpPr>
        <p:spPr/>
        <p:txBody>
          <a:bodyPr/>
          <a:lstStyle/>
          <a:p>
            <a:r>
              <a:rPr lang="en-US"/>
              <a:t>© Permanente Medicine</a:t>
            </a:r>
          </a:p>
        </p:txBody>
      </p:sp>
      <p:sp>
        <p:nvSpPr>
          <p:cNvPr id="10" name="Content Placeholder 5">
            <a:extLst>
              <a:ext uri="{FF2B5EF4-FFF2-40B4-BE49-F238E27FC236}">
                <a16:creationId xmlns:a16="http://schemas.microsoft.com/office/drawing/2014/main" id="{17BC366E-ABD7-F1FD-8A80-E51AC7BDB01C}"/>
              </a:ext>
            </a:extLst>
          </p:cNvPr>
          <p:cNvSpPr>
            <a:spLocks noGrp="1"/>
          </p:cNvSpPr>
          <p:nvPr/>
        </p:nvSpPr>
        <p:spPr>
          <a:xfrm>
            <a:off x="525863" y="1528481"/>
            <a:ext cx="4166453" cy="4880823"/>
          </a:xfrm>
          <a:prstGeom prst="rect">
            <a:avLst/>
          </a:prstGeom>
        </p:spPr>
        <p:txBody>
          <a:bodyPr vert="horz" wrap="square" lIns="0" tIns="0" rIns="0" bIns="0" rtlCol="0">
            <a:spAutoFit/>
          </a:bodyPr>
          <a:lstStyle>
            <a:lvl1pPr marL="457200" indent="-457200" algn="l" defTabSz="1828800" rtl="0" eaLnBrk="1" latinLnBrk="0" hangingPunct="1">
              <a:lnSpc>
                <a:spcPct val="100000"/>
              </a:lnSpc>
              <a:spcBef>
                <a:spcPts val="600"/>
              </a:spcBef>
              <a:spcAft>
                <a:spcPts val="600"/>
              </a:spcAft>
              <a:buFont typeface="Arial" panose="020B0604020202020204" pitchFamily="34" charset="0"/>
              <a:buChar char="•"/>
              <a:defRPr sz="3600" kern="1200">
                <a:solidFill>
                  <a:schemeClr val="tx1">
                    <a:lumMod val="85000"/>
                    <a:lumOff val="15000"/>
                  </a:schemeClr>
                </a:solidFill>
                <a:latin typeface="+mn-lt"/>
                <a:ea typeface="+mn-ea"/>
                <a:cs typeface="+mn-cs"/>
              </a:defRPr>
            </a:lvl1pPr>
            <a:lvl2pPr marL="1371600" indent="-457200" algn="l" defTabSz="1828800" rtl="0" eaLnBrk="1" latinLnBrk="0" hangingPunct="1">
              <a:lnSpc>
                <a:spcPct val="100000"/>
              </a:lnSpc>
              <a:spcBef>
                <a:spcPts val="600"/>
              </a:spcBef>
              <a:spcAft>
                <a:spcPts val="600"/>
              </a:spcAft>
              <a:buSzPct val="80000"/>
              <a:buFont typeface="Wingdings" charset="2"/>
              <a:buChar char="§"/>
              <a:defRPr sz="3600" kern="1200">
                <a:solidFill>
                  <a:schemeClr val="tx1">
                    <a:lumMod val="85000"/>
                    <a:lumOff val="15000"/>
                  </a:schemeClr>
                </a:solidFill>
                <a:latin typeface="+mn-lt"/>
                <a:ea typeface="+mn-ea"/>
                <a:cs typeface="+mn-cs"/>
              </a:defRPr>
            </a:lvl2pPr>
            <a:lvl3pPr marL="2286000" indent="-457200" algn="l" defTabSz="1828800" rtl="0" eaLnBrk="1" latinLnBrk="0" hangingPunct="1">
              <a:lnSpc>
                <a:spcPct val="100000"/>
              </a:lnSpc>
              <a:spcBef>
                <a:spcPts val="600"/>
              </a:spcBef>
              <a:spcAft>
                <a:spcPts val="600"/>
              </a:spcAft>
              <a:buFont typeface="Arial" panose="020B0604020202020204" pitchFamily="34" charset="0"/>
              <a:buChar char="•"/>
              <a:defRPr sz="3600" kern="1200">
                <a:solidFill>
                  <a:schemeClr val="tx1">
                    <a:lumMod val="85000"/>
                    <a:lumOff val="15000"/>
                  </a:schemeClr>
                </a:solidFill>
                <a:latin typeface="+mn-lt"/>
                <a:ea typeface="+mn-ea"/>
                <a:cs typeface="+mn-cs"/>
              </a:defRPr>
            </a:lvl3pPr>
            <a:lvl4pPr marL="3200400" indent="-457200" algn="l" defTabSz="1828800" rtl="0" eaLnBrk="1" latinLnBrk="0" hangingPunct="1">
              <a:lnSpc>
                <a:spcPct val="100000"/>
              </a:lnSpc>
              <a:spcBef>
                <a:spcPts val="600"/>
              </a:spcBef>
              <a:spcAft>
                <a:spcPts val="600"/>
              </a:spcAft>
              <a:buSzPct val="80000"/>
              <a:buFont typeface="Wingdings" charset="2"/>
              <a:buChar char="§"/>
              <a:defRPr sz="3600" kern="1200">
                <a:solidFill>
                  <a:schemeClr val="tx1">
                    <a:lumMod val="85000"/>
                    <a:lumOff val="15000"/>
                  </a:schemeClr>
                </a:solidFill>
                <a:latin typeface="+mn-lt"/>
                <a:ea typeface="+mn-ea"/>
                <a:cs typeface="+mn-cs"/>
              </a:defRPr>
            </a:lvl4pPr>
            <a:lvl5pPr marL="4114800" indent="-457200" algn="l" defTabSz="1828800" rtl="0" eaLnBrk="1" latinLnBrk="0" hangingPunct="1">
              <a:lnSpc>
                <a:spcPct val="100000"/>
              </a:lnSpc>
              <a:spcBef>
                <a:spcPts val="600"/>
              </a:spcBef>
              <a:spcAft>
                <a:spcPts val="600"/>
              </a:spcAft>
              <a:buFont typeface="Arial" panose="020B0604020202020204" pitchFamily="34" charset="0"/>
              <a:buChar char="•"/>
              <a:defRPr sz="3600" kern="1200">
                <a:solidFill>
                  <a:schemeClr val="tx1">
                    <a:lumMod val="85000"/>
                    <a:lumOff val="15000"/>
                  </a:schemeClr>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444500">
              <a:spcBef>
                <a:spcPts val="95"/>
              </a:spcBef>
              <a:buSzPct val="75000"/>
              <a:tabLst>
                <a:tab pos="240665" algn="l"/>
              </a:tabLst>
            </a:pPr>
            <a:r>
              <a:rPr lang="en-US" sz="1800" spc="-10" dirty="0">
                <a:solidFill>
                  <a:schemeClr val="tx1"/>
                </a:solidFill>
                <a:latin typeface="Avenir Next LT Pro" panose="020B0504020202020204" pitchFamily="34" charset="77"/>
                <a:cs typeface="Calibri"/>
              </a:rPr>
              <a:t>Encouraging diverse perspectives</a:t>
            </a:r>
            <a:br>
              <a:rPr lang="en-US" sz="1800" spc="-10" dirty="0">
                <a:solidFill>
                  <a:schemeClr val="tx1"/>
                </a:solidFill>
                <a:latin typeface="Avenir Next LT Pro" panose="020B0504020202020204" pitchFamily="34" charset="77"/>
                <a:cs typeface="Calibri"/>
              </a:rPr>
            </a:br>
            <a:r>
              <a:rPr lang="en-US" sz="1800" spc="-10" dirty="0">
                <a:solidFill>
                  <a:schemeClr val="tx1"/>
                </a:solidFill>
                <a:latin typeface="Avenir Next LT Pro" panose="020B0504020202020204" pitchFamily="34" charset="77"/>
                <a:cs typeface="Calibri"/>
              </a:rPr>
              <a:t>        and modeling a speak-up culture</a:t>
            </a:r>
            <a:br>
              <a:rPr lang="en-US" sz="1800" spc="-10" dirty="0">
                <a:solidFill>
                  <a:schemeClr val="tx1"/>
                </a:solidFill>
                <a:latin typeface="Avenir Next LT Pro" panose="020B0504020202020204" pitchFamily="34" charset="77"/>
                <a:cs typeface="Calibri"/>
              </a:rPr>
            </a:br>
            <a:endParaRPr lang="en-US" sz="1800" spc="-10" dirty="0">
              <a:solidFill>
                <a:schemeClr val="tx1"/>
              </a:solidFill>
              <a:latin typeface="Avenir Next LT Pro" panose="020B0504020202020204" pitchFamily="34" charset="77"/>
              <a:cs typeface="Calibri"/>
            </a:endParaRPr>
          </a:p>
          <a:p>
            <a:pPr marL="0" indent="-444500">
              <a:spcBef>
                <a:spcPts val="95"/>
              </a:spcBef>
              <a:buSzPct val="75000"/>
              <a:tabLst>
                <a:tab pos="240665" algn="l"/>
              </a:tabLst>
            </a:pPr>
            <a:r>
              <a:rPr lang="en-US" sz="1800" spc="-10" dirty="0">
                <a:solidFill>
                  <a:schemeClr val="tx1"/>
                </a:solidFill>
                <a:latin typeface="Avenir Next LT Pro" panose="020B0504020202020204" pitchFamily="34" charset="77"/>
                <a:cs typeface="Calibri"/>
              </a:rPr>
              <a:t>Connections between front-line to</a:t>
            </a:r>
            <a:br>
              <a:rPr lang="en-US" sz="1800" spc="-10" dirty="0">
                <a:solidFill>
                  <a:schemeClr val="tx1"/>
                </a:solidFill>
                <a:latin typeface="Avenir Next LT Pro" panose="020B0504020202020204" pitchFamily="34" charset="77"/>
                <a:cs typeface="Calibri"/>
              </a:rPr>
            </a:br>
            <a:r>
              <a:rPr lang="en-US" sz="1800" spc="-10" dirty="0">
                <a:solidFill>
                  <a:schemeClr val="tx1"/>
                </a:solidFill>
                <a:latin typeface="Avenir Next LT Pro" panose="020B0504020202020204" pitchFamily="34" charset="77"/>
                <a:cs typeface="Calibri"/>
              </a:rPr>
              <a:t>        executive, as well as middle</a:t>
            </a:r>
            <a:br>
              <a:rPr lang="en-US" sz="1800" spc="-10" dirty="0">
                <a:solidFill>
                  <a:schemeClr val="tx1"/>
                </a:solidFill>
                <a:latin typeface="Avenir Next LT Pro" panose="020B0504020202020204" pitchFamily="34" charset="77"/>
                <a:cs typeface="Calibri"/>
              </a:rPr>
            </a:br>
            <a:r>
              <a:rPr lang="en-US" sz="1800" spc="-10" dirty="0">
                <a:solidFill>
                  <a:schemeClr val="tx1"/>
                </a:solidFill>
                <a:latin typeface="Avenir Next LT Pro" panose="020B0504020202020204" pitchFamily="34" charset="77"/>
                <a:cs typeface="Calibri"/>
              </a:rPr>
              <a:t>        management</a:t>
            </a:r>
            <a:br>
              <a:rPr lang="en-US" sz="1800" spc="-10" dirty="0">
                <a:solidFill>
                  <a:schemeClr val="tx1"/>
                </a:solidFill>
                <a:latin typeface="Avenir Next LT Pro" panose="020B0504020202020204" pitchFamily="34" charset="77"/>
                <a:cs typeface="Calibri"/>
              </a:rPr>
            </a:br>
            <a:endParaRPr lang="en-US" sz="1800" spc="-10" dirty="0">
              <a:solidFill>
                <a:schemeClr val="tx1"/>
              </a:solidFill>
              <a:latin typeface="Avenir Next LT Pro" panose="020B0504020202020204" pitchFamily="34" charset="77"/>
              <a:cs typeface="Calibri"/>
            </a:endParaRPr>
          </a:p>
          <a:p>
            <a:pPr marL="0" indent="-444500">
              <a:spcBef>
                <a:spcPts val="95"/>
              </a:spcBef>
              <a:buSzPct val="75000"/>
              <a:tabLst>
                <a:tab pos="240665" algn="l"/>
              </a:tabLst>
            </a:pPr>
            <a:r>
              <a:rPr lang="en-US" sz="1800" spc="-10" dirty="0">
                <a:solidFill>
                  <a:schemeClr val="tx1"/>
                </a:solidFill>
                <a:latin typeface="Avenir Next LT Pro" panose="020B0504020202020204" pitchFamily="34" charset="77"/>
                <a:cs typeface="Calibri"/>
              </a:rPr>
              <a:t>Able to create solutions quickly,</a:t>
            </a:r>
            <a:br>
              <a:rPr lang="en-US" sz="1800" spc="-10" dirty="0">
                <a:solidFill>
                  <a:schemeClr val="tx1"/>
                </a:solidFill>
                <a:latin typeface="Avenir Next LT Pro" panose="020B0504020202020204" pitchFamily="34" charset="77"/>
                <a:cs typeface="Calibri"/>
              </a:rPr>
            </a:br>
            <a:r>
              <a:rPr lang="en-US" sz="1800" spc="-10" dirty="0">
                <a:solidFill>
                  <a:schemeClr val="tx1"/>
                </a:solidFill>
                <a:latin typeface="Avenir Next LT Pro" panose="020B0504020202020204" pitchFamily="34" charset="77"/>
                <a:cs typeface="Calibri"/>
              </a:rPr>
              <a:t>        efficiently and work together</a:t>
            </a:r>
            <a:br>
              <a:rPr lang="en-US" sz="1800" spc="-10" dirty="0">
                <a:solidFill>
                  <a:schemeClr val="tx1"/>
                </a:solidFill>
                <a:latin typeface="Avenir Next LT Pro" panose="020B0504020202020204" pitchFamily="34" charset="77"/>
                <a:cs typeface="Calibri"/>
              </a:rPr>
            </a:br>
            <a:endParaRPr lang="en-US" sz="1800" spc="-10" dirty="0">
              <a:solidFill>
                <a:schemeClr val="tx1"/>
              </a:solidFill>
              <a:latin typeface="Avenir Next LT Pro" panose="020B0504020202020204" pitchFamily="34" charset="77"/>
              <a:cs typeface="Calibri"/>
            </a:endParaRPr>
          </a:p>
          <a:p>
            <a:pPr marL="0" indent="-444500">
              <a:spcBef>
                <a:spcPts val="95"/>
              </a:spcBef>
              <a:buSzPct val="75000"/>
              <a:tabLst>
                <a:tab pos="240665" algn="l"/>
              </a:tabLst>
            </a:pPr>
            <a:r>
              <a:rPr lang="en-US" sz="1800" dirty="0">
                <a:solidFill>
                  <a:schemeClr val="accent1"/>
                </a:solidFill>
                <a:latin typeface="Avenir Next LT Pro" panose="020B0504020202020204" pitchFamily="34" charset="0"/>
              </a:rPr>
              <a:t>Instituting in-person Q&amp;A sessions</a:t>
            </a:r>
            <a:br>
              <a:rPr lang="en-US" sz="1800" dirty="0">
                <a:solidFill>
                  <a:schemeClr val="accent1"/>
                </a:solidFill>
                <a:latin typeface="Avenir Next LT Pro" panose="020B0504020202020204" pitchFamily="34" charset="0"/>
              </a:rPr>
            </a:br>
            <a:r>
              <a:rPr lang="en-US" sz="1800" dirty="0">
                <a:solidFill>
                  <a:schemeClr val="accent1"/>
                </a:solidFill>
                <a:latin typeface="Avenir Next LT Pro" panose="020B0504020202020204" pitchFamily="34" charset="0"/>
              </a:rPr>
              <a:t> 	   and follow-up processes for</a:t>
            </a:r>
            <a:br>
              <a:rPr lang="en-US" sz="1800" dirty="0">
                <a:solidFill>
                  <a:schemeClr val="accent1"/>
                </a:solidFill>
                <a:latin typeface="Avenir Next LT Pro" panose="020B0504020202020204" pitchFamily="34" charset="0"/>
              </a:rPr>
            </a:br>
            <a:r>
              <a:rPr lang="en-US" sz="1800" dirty="0">
                <a:solidFill>
                  <a:schemeClr val="accent1"/>
                </a:solidFill>
                <a:latin typeface="Avenir Next LT Pro" panose="020B0504020202020204" pitchFamily="34" charset="0"/>
              </a:rPr>
              <a:t>       concerns that may not be reaching</a:t>
            </a:r>
            <a:br>
              <a:rPr lang="en-US" sz="1800" dirty="0">
                <a:solidFill>
                  <a:schemeClr val="accent1"/>
                </a:solidFill>
                <a:latin typeface="Avenir Next LT Pro" panose="020B0504020202020204" pitchFamily="34" charset="0"/>
              </a:rPr>
            </a:br>
            <a:r>
              <a:rPr lang="en-US" sz="1800" dirty="0">
                <a:solidFill>
                  <a:schemeClr val="accent1"/>
                </a:solidFill>
                <a:latin typeface="Avenir Next LT Pro" panose="020B0504020202020204" pitchFamily="34" charset="0"/>
              </a:rPr>
              <a:t>       our top executives</a:t>
            </a:r>
            <a:endParaRPr lang="en-US" sz="1800" spc="-10" dirty="0">
              <a:solidFill>
                <a:schemeClr val="accent1"/>
              </a:solidFill>
              <a:latin typeface="Avenir Next LT Pro" panose="020B0504020202020204" pitchFamily="34" charset="77"/>
              <a:cs typeface="Calibri"/>
            </a:endParaRPr>
          </a:p>
          <a:p>
            <a:pPr marL="0" indent="-444500">
              <a:spcBef>
                <a:spcPts val="95"/>
              </a:spcBef>
              <a:buSzPct val="75000"/>
              <a:buNone/>
              <a:tabLst>
                <a:tab pos="240665" algn="l"/>
              </a:tabLst>
            </a:pPr>
            <a:endParaRPr lang="en-US" sz="1800" spc="-10" dirty="0">
              <a:solidFill>
                <a:schemeClr val="tx1"/>
              </a:solidFill>
              <a:latin typeface="Avenir Next LT Pro" panose="020B0504020202020204" pitchFamily="34" charset="77"/>
              <a:cs typeface="Calibri"/>
            </a:endParaRPr>
          </a:p>
          <a:p>
            <a:pPr marL="0" indent="-444500">
              <a:spcBef>
                <a:spcPts val="95"/>
              </a:spcBef>
              <a:buSzPct val="75000"/>
              <a:buNone/>
              <a:tabLst>
                <a:tab pos="240665" algn="l"/>
              </a:tabLst>
            </a:pPr>
            <a:endParaRPr lang="en-US" sz="1800" spc="-10" dirty="0">
              <a:solidFill>
                <a:schemeClr val="tx1"/>
              </a:solidFill>
              <a:latin typeface="Avenir Next LT Pro" panose="020B0504020202020204" pitchFamily="34" charset="77"/>
              <a:cs typeface="Calibri"/>
            </a:endParaRPr>
          </a:p>
        </p:txBody>
      </p:sp>
      <p:sp>
        <p:nvSpPr>
          <p:cNvPr id="4" name="Title 1">
            <a:extLst>
              <a:ext uri="{FF2B5EF4-FFF2-40B4-BE49-F238E27FC236}">
                <a16:creationId xmlns:a16="http://schemas.microsoft.com/office/drawing/2014/main" id="{101925E5-D7AE-EC2F-DBF3-8DEBB0EE16E3}"/>
              </a:ext>
            </a:extLst>
          </p:cNvPr>
          <p:cNvSpPr txBox="1">
            <a:spLocks/>
          </p:cNvSpPr>
          <p:nvPr/>
        </p:nvSpPr>
        <p:spPr>
          <a:xfrm>
            <a:off x="525864" y="580231"/>
            <a:ext cx="4946250" cy="443070"/>
          </a:xfrm>
          <a:prstGeom prst="rect">
            <a:avLst/>
          </a:prstGeom>
        </p:spPr>
        <p:txBody>
          <a:bodyPr vert="horz" wrap="square" lIns="0" tIns="12065" rIns="0" bIns="0" rtlCol="0" anchor="t" anchorCtr="0">
            <a:spAutoFit/>
          </a:bodyPr>
          <a:lstStyle>
            <a:lvl1pPr algn="l" defTabSz="914400" rtl="0" eaLnBrk="1" latinLnBrk="0" hangingPunct="1">
              <a:lnSpc>
                <a:spcPct val="85000"/>
              </a:lnSpc>
              <a:spcBef>
                <a:spcPct val="0"/>
              </a:spcBef>
              <a:buNone/>
              <a:defRPr sz="2400" b="1" kern="1200">
                <a:solidFill>
                  <a:schemeClr val="tx1"/>
                </a:solidFill>
                <a:latin typeface="+mj-lt"/>
                <a:ea typeface="+mj-ea"/>
                <a:cs typeface="+mj-cs"/>
              </a:defRPr>
            </a:lvl1pPr>
          </a:lstStyle>
          <a:p>
            <a:pPr marL="12700">
              <a:lnSpc>
                <a:spcPct val="100000"/>
              </a:lnSpc>
              <a:spcBef>
                <a:spcPts val="95"/>
              </a:spcBef>
            </a:pPr>
            <a:r>
              <a:rPr lang="en-US" sz="2800" b="0" spc="-25" dirty="0">
                <a:latin typeface="Avenir Next LT Pro" panose="020B0504020202020204" pitchFamily="34" charset="77"/>
                <a:ea typeface="Lato" panose="020F0502020204030203" pitchFamily="34" charset="0"/>
                <a:cs typeface="Lato" panose="020F0502020204030203" pitchFamily="34" charset="0"/>
              </a:rPr>
              <a:t>Leadership Involvement</a:t>
            </a:r>
          </a:p>
        </p:txBody>
      </p:sp>
      <p:pic>
        <p:nvPicPr>
          <p:cNvPr id="8" name="Picture 7">
            <a:extLst>
              <a:ext uri="{FF2B5EF4-FFF2-40B4-BE49-F238E27FC236}">
                <a16:creationId xmlns:a16="http://schemas.microsoft.com/office/drawing/2014/main" id="{80EAD33A-61D0-08FC-1B4B-76ADC61F1E5E}"/>
              </a:ext>
            </a:extLst>
          </p:cNvPr>
          <p:cNvPicPr>
            <a:picLocks noChangeAspect="1"/>
          </p:cNvPicPr>
          <p:nvPr/>
        </p:nvPicPr>
        <p:blipFill>
          <a:blip r:embed="rId4"/>
          <a:stretch>
            <a:fillRect/>
          </a:stretch>
        </p:blipFill>
        <p:spPr>
          <a:xfrm>
            <a:off x="5969751" y="0"/>
            <a:ext cx="6222249" cy="6858000"/>
          </a:xfrm>
          <a:prstGeom prst="rect">
            <a:avLst/>
          </a:prstGeom>
        </p:spPr>
      </p:pic>
    </p:spTree>
    <p:custDataLst>
      <p:tags r:id="rId1"/>
    </p:custDataLst>
    <p:extLst>
      <p:ext uri="{BB962C8B-B14F-4D97-AF65-F5344CB8AC3E}">
        <p14:creationId xmlns:p14="http://schemas.microsoft.com/office/powerpoint/2010/main" val="1601885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PF_PowerPoint Template">
  <a:themeElements>
    <a:clrScheme name="PMG 2018">
      <a:dk1>
        <a:srgbClr val="003B71"/>
      </a:dk1>
      <a:lt1>
        <a:srgbClr val="FFFFFF"/>
      </a:lt1>
      <a:dk2>
        <a:srgbClr val="00558C"/>
      </a:dk2>
      <a:lt2>
        <a:srgbClr val="92CCF0"/>
      </a:lt2>
      <a:accent1>
        <a:srgbClr val="003B71"/>
      </a:accent1>
      <a:accent2>
        <a:srgbClr val="009CBD"/>
      </a:accent2>
      <a:accent3>
        <a:srgbClr val="7BD3CF"/>
      </a:accent3>
      <a:accent4>
        <a:srgbClr val="0078B3"/>
      </a:accent4>
      <a:accent5>
        <a:srgbClr val="40C1AC"/>
      </a:accent5>
      <a:accent6>
        <a:srgbClr val="A3D751"/>
      </a:accent6>
      <a:hlink>
        <a:srgbClr val="0078B3"/>
      </a:hlink>
      <a:folHlink>
        <a:srgbClr val="00558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PM-general_PowerPoint_Template_2023.potx" id="{803AD917-670B-1F4A-92C4-8AAD2376A1F0}" vid="{EF88EBD8-6813-8E4B-9AEB-16FDDA138DBC}"/>
    </a:ext>
  </a:extLst>
</a:theme>
</file>

<file path=ppt/theme/theme2.xml><?xml version="1.0" encoding="utf-8"?>
<a:theme xmlns:a="http://schemas.openxmlformats.org/drawingml/2006/main" name="Full-Color Titles TPF">
  <a:themeElements>
    <a:clrScheme name="Custom 1">
      <a:dk1>
        <a:srgbClr val="003B71"/>
      </a:dk1>
      <a:lt1>
        <a:srgbClr val="FFFFFF"/>
      </a:lt1>
      <a:dk2>
        <a:srgbClr val="00558C"/>
      </a:dk2>
      <a:lt2>
        <a:srgbClr val="92CCF0"/>
      </a:lt2>
      <a:accent1>
        <a:srgbClr val="642C8A"/>
      </a:accent1>
      <a:accent2>
        <a:srgbClr val="009CBD"/>
      </a:accent2>
      <a:accent3>
        <a:srgbClr val="7BD3CF"/>
      </a:accent3>
      <a:accent4>
        <a:srgbClr val="0078B3"/>
      </a:accent4>
      <a:accent5>
        <a:srgbClr val="40C1AC"/>
      </a:accent5>
      <a:accent6>
        <a:srgbClr val="A3D751"/>
      </a:accent6>
      <a:hlink>
        <a:srgbClr val="0078B3"/>
      </a:hlink>
      <a:folHlink>
        <a:srgbClr val="00558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nchorCtr="0"/>
      <a:lstStyle>
        <a:defPPr algn="l">
          <a:defRPr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PM-general_PowerPoint_Template_2023.potx" id="{803AD917-670B-1F4A-92C4-8AAD2376A1F0}" vid="{ABFE6AA3-9C18-A44A-B779-555D7E6F0599}"/>
    </a:ext>
  </a:extLst>
</a:theme>
</file>

<file path=ppt/theme/theme3.xml><?xml version="1.0" encoding="utf-8"?>
<a:theme xmlns:a="http://schemas.openxmlformats.org/drawingml/2006/main" name="Light-Color Titles TPF">
  <a:themeElements>
    <a:clrScheme name="PMG 2018">
      <a:dk1>
        <a:srgbClr val="003B71"/>
      </a:dk1>
      <a:lt1>
        <a:srgbClr val="FFFFFF"/>
      </a:lt1>
      <a:dk2>
        <a:srgbClr val="00558C"/>
      </a:dk2>
      <a:lt2>
        <a:srgbClr val="92CCF0"/>
      </a:lt2>
      <a:accent1>
        <a:srgbClr val="003B71"/>
      </a:accent1>
      <a:accent2>
        <a:srgbClr val="009CBD"/>
      </a:accent2>
      <a:accent3>
        <a:srgbClr val="7BD3CF"/>
      </a:accent3>
      <a:accent4>
        <a:srgbClr val="0078B3"/>
      </a:accent4>
      <a:accent5>
        <a:srgbClr val="40C1AC"/>
      </a:accent5>
      <a:accent6>
        <a:srgbClr val="A3D751"/>
      </a:accent6>
      <a:hlink>
        <a:srgbClr val="0078B3"/>
      </a:hlink>
      <a:folHlink>
        <a:srgbClr val="00558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nchorCtr="0"/>
      <a:lstStyle>
        <a:defPPr algn="l">
          <a:defRPr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PM-general_PowerPoint_Template_2023.potx" id="{803AD917-670B-1F4A-92C4-8AAD2376A1F0}" vid="{5BC3BCFB-5ECC-8649-B286-C6B3059E408A}"/>
    </a:ext>
  </a:extLst>
</a:theme>
</file>

<file path=ppt/theme/theme4.xml><?xml version="1.0" encoding="utf-8"?>
<a:theme xmlns:a="http://schemas.openxmlformats.org/drawingml/2006/main" name="Full-Color Dividers TPF">
  <a:themeElements>
    <a:clrScheme name="PMG 2018">
      <a:dk1>
        <a:srgbClr val="003B71"/>
      </a:dk1>
      <a:lt1>
        <a:srgbClr val="FFFFFF"/>
      </a:lt1>
      <a:dk2>
        <a:srgbClr val="00558C"/>
      </a:dk2>
      <a:lt2>
        <a:srgbClr val="92CCF0"/>
      </a:lt2>
      <a:accent1>
        <a:srgbClr val="003B71"/>
      </a:accent1>
      <a:accent2>
        <a:srgbClr val="009CBD"/>
      </a:accent2>
      <a:accent3>
        <a:srgbClr val="7BD3CF"/>
      </a:accent3>
      <a:accent4>
        <a:srgbClr val="0078B3"/>
      </a:accent4>
      <a:accent5>
        <a:srgbClr val="40C1AC"/>
      </a:accent5>
      <a:accent6>
        <a:srgbClr val="A3D751"/>
      </a:accent6>
      <a:hlink>
        <a:srgbClr val="0078B3"/>
      </a:hlink>
      <a:folHlink>
        <a:srgbClr val="00558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nchorCtr="0"/>
      <a:lstStyle>
        <a:defPPr algn="l">
          <a:defRPr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PM-general_PowerPoint_Template_2023.potx" id="{803AD917-670B-1F4A-92C4-8AAD2376A1F0}" vid="{906071BA-4572-EE48-86B2-2C30E804E91A}"/>
    </a:ext>
  </a:extLst>
</a:theme>
</file>

<file path=ppt/theme/theme5.xml><?xml version="1.0" encoding="utf-8"?>
<a:theme xmlns:a="http://schemas.openxmlformats.org/drawingml/2006/main" name="Light-Color Dividers TPF">
  <a:themeElements>
    <a:clrScheme name="PMG 2018">
      <a:dk1>
        <a:srgbClr val="003B71"/>
      </a:dk1>
      <a:lt1>
        <a:srgbClr val="FFFFFF"/>
      </a:lt1>
      <a:dk2>
        <a:srgbClr val="00558C"/>
      </a:dk2>
      <a:lt2>
        <a:srgbClr val="92CCF0"/>
      </a:lt2>
      <a:accent1>
        <a:srgbClr val="003B71"/>
      </a:accent1>
      <a:accent2>
        <a:srgbClr val="009CBD"/>
      </a:accent2>
      <a:accent3>
        <a:srgbClr val="7BD3CF"/>
      </a:accent3>
      <a:accent4>
        <a:srgbClr val="0078B3"/>
      </a:accent4>
      <a:accent5>
        <a:srgbClr val="40C1AC"/>
      </a:accent5>
      <a:accent6>
        <a:srgbClr val="A3D751"/>
      </a:accent6>
      <a:hlink>
        <a:srgbClr val="0078B3"/>
      </a:hlink>
      <a:folHlink>
        <a:srgbClr val="00558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t" anchorCtr="0"/>
      <a:lstStyle>
        <a:defPPr algn="l">
          <a:defRPr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PM-general_PowerPoint_Template_2023.potx" id="{803AD917-670B-1F4A-92C4-8AAD2376A1F0}" vid="{6E45A290-5AA5-ED4D-AC22-55BDCA50955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CD91F697547B41B2F216F68E303895" ma:contentTypeVersion="13" ma:contentTypeDescription="Create a new document." ma:contentTypeScope="" ma:versionID="0aefcb4d0907e70522ea3ec95963955f">
  <xsd:schema xmlns:xsd="http://www.w3.org/2001/XMLSchema" xmlns:xs="http://www.w3.org/2001/XMLSchema" xmlns:p="http://schemas.microsoft.com/office/2006/metadata/properties" xmlns:ns2="76742358-eccb-493b-b4db-246a1d3b351a" xmlns:ns3="fa57859a-fb2b-48a8-ac18-b08532d7a888" targetNamespace="http://schemas.microsoft.com/office/2006/metadata/properties" ma:root="true" ma:fieldsID="6c83953bc65da350ba580b03322ebee3" ns2:_="" ns3:_="">
    <xsd:import namespace="76742358-eccb-493b-b4db-246a1d3b351a"/>
    <xsd:import namespace="fa57859a-fb2b-48a8-ac18-b08532d7a8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742358-eccb-493b-b4db-246a1d3b35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57859a-fb2b-48a8-ac18-b08532d7a88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88E9EE-A98C-4468-AEB1-D489223A7906}">
  <ds:schemaRefs>
    <ds:schemaRef ds:uri="76742358-eccb-493b-b4db-246a1d3b351a"/>
    <ds:schemaRef ds:uri="fa57859a-fb2b-48a8-ac18-b08532d7a8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1B354B9-D66E-4DE9-B33F-31A92DE28B79}">
  <ds:schemaRefs>
    <ds:schemaRef ds:uri="http://schemas.openxmlformats.org/package/2006/metadata/core-properties"/>
    <ds:schemaRef ds:uri="http://purl.org/dc/elements/1.1/"/>
    <ds:schemaRef ds:uri="http://schemas.microsoft.com/office/2006/metadata/properties"/>
    <ds:schemaRef ds:uri="fa57859a-fb2b-48a8-ac18-b08532d7a888"/>
    <ds:schemaRef ds:uri="http://purl.org/dc/dcmitype/"/>
    <ds:schemaRef ds:uri="http://schemas.microsoft.com/office/2006/documentManagement/types"/>
    <ds:schemaRef ds:uri="76742358-eccb-493b-b4db-246a1d3b351a"/>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BFCE51F0-ACC5-47C1-99CD-A162177B16C6}">
  <ds:schemaRefs>
    <ds:schemaRef ds:uri="http://schemas.microsoft.com/sharepoint/v3/contenttype/forms"/>
  </ds:schemaRefs>
</ds:datastoreItem>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emplate/>
  <TotalTime>8428</TotalTime>
  <Words>1685</Words>
  <Application>Microsoft Office PowerPoint</Application>
  <PresentationFormat>Widescreen</PresentationFormat>
  <Paragraphs>120</Paragraphs>
  <Slides>12</Slides>
  <Notes>12</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12</vt:i4>
      </vt:variant>
    </vt:vector>
  </HeadingPairs>
  <TitlesOfParts>
    <vt:vector size="22" baseType="lpstr">
      <vt:lpstr>.AppleSystemUIFont</vt:lpstr>
      <vt:lpstr>Arial</vt:lpstr>
      <vt:lpstr>Avenir Next LT Pro</vt:lpstr>
      <vt:lpstr>Calibri</vt:lpstr>
      <vt:lpstr>TPF_PowerPoint Template</vt:lpstr>
      <vt:lpstr>Full-Color Titles TPF</vt:lpstr>
      <vt:lpstr>Light-Color Titles TPF</vt:lpstr>
      <vt:lpstr>Full-Color Dividers TPF</vt:lpstr>
      <vt:lpstr>Light-Color Dividers TPF</vt:lpstr>
      <vt:lpstr>Office Theme</vt:lpstr>
      <vt:lpstr>Aligning Connection and Values: Strategic Employee Engagement for Court Professionals</vt:lpstr>
      <vt:lpstr>Molly Malone Program Manager –  Retention &amp; Enculturation </vt:lpstr>
      <vt:lpstr>PowerPoint Presentation</vt:lpstr>
      <vt:lpstr>PowerPoint Presentation</vt:lpstr>
      <vt:lpstr>How do you make meaningful  connections with your colleagues?</vt:lpstr>
      <vt:lpstr>PowerPoint Presentation</vt:lpstr>
      <vt:lpstr>Topics to Consider</vt:lpstr>
      <vt:lpstr>Furthering a Culture of Communication</vt:lpstr>
      <vt:lpstr>PowerPoint Presentation</vt:lpstr>
      <vt:lpstr>PowerPoint Presentation</vt:lpstr>
      <vt:lpstr>Intersectionality Activity: Driving Connection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 tips for branded PowerPoint templates</dc:title>
  <dc:creator>Brent D Johnson</dc:creator>
  <cp:lastModifiedBy>Molly E Malone</cp:lastModifiedBy>
  <cp:revision>27</cp:revision>
  <cp:lastPrinted>2023-06-13T00:03:29Z</cp:lastPrinted>
  <dcterms:created xsi:type="dcterms:W3CDTF">2023-08-11T16:17:33Z</dcterms:created>
  <dcterms:modified xsi:type="dcterms:W3CDTF">2025-03-14T19:22:43Z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0x010100A0CD91F697547B41B2F216F68E303895</vt:lpwstr>
  </property>
  <property fmtid="{D5CDD505-2E9C-101B-9397-08002B2CF9AE}" pid="3" name="ArticulateGUID">
    <vt:lpwstr>F53B777F-A57A-4F2D-BF1F-0EF3B14CBF4C</vt:lpwstr>
  </property>
  <property fmtid="{D5CDD505-2E9C-101B-9397-08002B2CF9AE}" pid="4" name="ArticulatePath">
    <vt:lpwstr>https://mysp-cloud.kp.org/personal/matthew_grund_kp_org/Documents/ACPH2023_TSPMG</vt:lpwstr>
  </property>
</Properties>
</file>