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24" r:id="rId2"/>
  </p:sldMasterIdLst>
  <p:notesMasterIdLst>
    <p:notesMasterId r:id="rId15"/>
  </p:notesMasterIdLst>
  <p:sldIdLst>
    <p:sldId id="256" r:id="rId3"/>
    <p:sldId id="373" r:id="rId4"/>
    <p:sldId id="361" r:id="rId5"/>
    <p:sldId id="367" r:id="rId6"/>
    <p:sldId id="369" r:id="rId7"/>
    <p:sldId id="271" r:id="rId8"/>
    <p:sldId id="313" r:id="rId9"/>
    <p:sldId id="341" r:id="rId10"/>
    <p:sldId id="356" r:id="rId11"/>
    <p:sldId id="357" r:id="rId12"/>
    <p:sldId id="368" r:id="rId13"/>
    <p:sldId id="33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627"/>
    <a:srgbClr val="DFBB35"/>
    <a:srgbClr val="DBCF39"/>
    <a:srgbClr val="E4D840"/>
    <a:srgbClr val="FEE776"/>
    <a:srgbClr val="FFB061"/>
    <a:srgbClr val="FF9933"/>
    <a:srgbClr val="99CCFF"/>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639" autoAdjust="0"/>
  </p:normalViewPr>
  <p:slideViewPr>
    <p:cSldViewPr>
      <p:cViewPr varScale="1">
        <p:scale>
          <a:sx n="58" d="100"/>
          <a:sy n="58" d="100"/>
        </p:scale>
        <p:origin x="81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8607427022825"/>
          <c:y val="0.24304107575468872"/>
          <c:w val="0.85383493919521347"/>
          <c:h val="0.56271250321934918"/>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2-63F7-4DAC-A9F1-B2C70E1AA20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63F7-4DAC-A9F1-B2C70E1AA208}"/>
              </c:ext>
            </c:extLst>
          </c:dPt>
          <c:dPt>
            <c:idx val="3"/>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3-63F7-4DAC-A9F1-B2C70E1AA2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3F7-4DAC-A9F1-B2C70E1AA208}"/>
            </c:ext>
          </c:extLst>
        </c:ser>
        <c:dLbls>
          <c:showLegendKey val="0"/>
          <c:showVal val="0"/>
          <c:showCatName val="0"/>
          <c:showSerName val="0"/>
          <c:showPercent val="0"/>
          <c:showBubbleSize val="0"/>
        </c:dLbls>
        <c:gapWidth val="150"/>
        <c:axId val="2117909680"/>
        <c:axId val="2117910096"/>
      </c:barChart>
      <c:catAx>
        <c:axId val="2117909680"/>
        <c:scaling>
          <c:orientation val="minMax"/>
        </c:scaling>
        <c:delete val="1"/>
        <c:axPos val="b"/>
        <c:numFmt formatCode="General" sourceLinked="1"/>
        <c:majorTickMark val="out"/>
        <c:minorTickMark val="none"/>
        <c:tickLblPos val="nextTo"/>
        <c:crossAx val="2117910096"/>
        <c:crosses val="autoZero"/>
        <c:auto val="1"/>
        <c:lblAlgn val="ctr"/>
        <c:lblOffset val="100"/>
        <c:noMultiLvlLbl val="0"/>
      </c:catAx>
      <c:valAx>
        <c:axId val="211791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90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DD8-4508-B0FC-A7A12BB540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8D-4875-9C97-972353B1C6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8D-4875-9C97-972353B1C6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8D-4875-9C97-972353B1C67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DD8-4508-B0FC-A7A12BB540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60E98-21BB-419F-9C4C-40329DB13845}" type="doc">
      <dgm:prSet loTypeId="urn:microsoft.com/office/officeart/2005/8/layout/cycle5" loCatId="cycle" qsTypeId="urn:microsoft.com/office/officeart/2005/8/quickstyle/simple1" qsCatId="simple" csTypeId="urn:microsoft.com/office/officeart/2005/8/colors/colorful1" csCatId="colorful" phldr="0"/>
      <dgm:spPr/>
      <dgm:t>
        <a:bodyPr/>
        <a:lstStyle/>
        <a:p>
          <a:endParaRPr lang="en-US"/>
        </a:p>
      </dgm:t>
    </dgm:pt>
    <dgm:pt modelId="{62C17E5F-2761-4AEB-B79D-8B73402D58B7}">
      <dgm:prSet phldrT="[Text]" phldr="1"/>
      <dgm:spPr/>
      <dgm:t>
        <a:bodyPr/>
        <a:lstStyle/>
        <a:p>
          <a:endParaRPr lang="en-US"/>
        </a:p>
      </dgm:t>
    </dgm:pt>
    <dgm:pt modelId="{1308E28F-2102-474D-B5B4-3AAA87882D45}" type="parTrans" cxnId="{3389E7EE-7FD6-4A35-8A66-7F33BC0C43F8}">
      <dgm:prSet/>
      <dgm:spPr/>
      <dgm:t>
        <a:bodyPr/>
        <a:lstStyle/>
        <a:p>
          <a:endParaRPr lang="en-US"/>
        </a:p>
      </dgm:t>
    </dgm:pt>
    <dgm:pt modelId="{6B54ADF3-DDD0-4D32-BE56-37A71A777686}" type="sibTrans" cxnId="{3389E7EE-7FD6-4A35-8A66-7F33BC0C43F8}">
      <dgm:prSet/>
      <dgm:spPr/>
      <dgm:t>
        <a:bodyPr/>
        <a:lstStyle/>
        <a:p>
          <a:endParaRPr lang="en-US"/>
        </a:p>
      </dgm:t>
    </dgm:pt>
    <dgm:pt modelId="{E150F8C1-8E34-4491-908C-B2D8F5EDF9F3}">
      <dgm:prSet phldrT="[Text]" phldr="1"/>
      <dgm:spPr/>
      <dgm:t>
        <a:bodyPr/>
        <a:lstStyle/>
        <a:p>
          <a:endParaRPr lang="en-US"/>
        </a:p>
      </dgm:t>
    </dgm:pt>
    <dgm:pt modelId="{8A1D1E7D-988C-41E2-B3CA-C1F123CE0F5F}" type="parTrans" cxnId="{4E846EC0-DBED-4ABC-98C1-381481088991}">
      <dgm:prSet/>
      <dgm:spPr/>
      <dgm:t>
        <a:bodyPr/>
        <a:lstStyle/>
        <a:p>
          <a:endParaRPr lang="en-US"/>
        </a:p>
      </dgm:t>
    </dgm:pt>
    <dgm:pt modelId="{8E15FD5E-42D7-4C21-AFEA-5A9C42DB608E}" type="sibTrans" cxnId="{4E846EC0-DBED-4ABC-98C1-381481088991}">
      <dgm:prSet/>
      <dgm:spPr/>
      <dgm:t>
        <a:bodyPr/>
        <a:lstStyle/>
        <a:p>
          <a:endParaRPr lang="en-US"/>
        </a:p>
      </dgm:t>
    </dgm:pt>
    <dgm:pt modelId="{C4024EF9-9F56-443E-91FA-D55B71F209AE}">
      <dgm:prSet phldrT="[Text]" phldr="1"/>
      <dgm:spPr/>
      <dgm:t>
        <a:bodyPr/>
        <a:lstStyle/>
        <a:p>
          <a:endParaRPr lang="en-US"/>
        </a:p>
      </dgm:t>
    </dgm:pt>
    <dgm:pt modelId="{EEC4A9F1-5C4D-463F-A3EA-088890482EEF}" type="parTrans" cxnId="{5DD6EBAD-72B5-44E8-855C-1968A6D3720F}">
      <dgm:prSet/>
      <dgm:spPr/>
      <dgm:t>
        <a:bodyPr/>
        <a:lstStyle/>
        <a:p>
          <a:endParaRPr lang="en-US"/>
        </a:p>
      </dgm:t>
    </dgm:pt>
    <dgm:pt modelId="{40B964D1-79D0-42AF-A6D2-08685FFF1492}" type="sibTrans" cxnId="{5DD6EBAD-72B5-44E8-855C-1968A6D3720F}">
      <dgm:prSet/>
      <dgm:spPr/>
      <dgm:t>
        <a:bodyPr/>
        <a:lstStyle/>
        <a:p>
          <a:endParaRPr lang="en-US"/>
        </a:p>
      </dgm:t>
    </dgm:pt>
    <dgm:pt modelId="{A1433CD5-499D-457E-A57D-6FB9DE57A6EF}">
      <dgm:prSet phldrT="[Text]" phldr="1"/>
      <dgm:spPr/>
      <dgm:t>
        <a:bodyPr/>
        <a:lstStyle/>
        <a:p>
          <a:endParaRPr lang="en-US"/>
        </a:p>
      </dgm:t>
    </dgm:pt>
    <dgm:pt modelId="{AEDECAFE-E77F-4EAB-A200-33E85D7D2908}" type="parTrans" cxnId="{C5F30C98-1D92-40AC-B094-AA72BBE6FFDD}">
      <dgm:prSet/>
      <dgm:spPr/>
      <dgm:t>
        <a:bodyPr/>
        <a:lstStyle/>
        <a:p>
          <a:endParaRPr lang="en-US"/>
        </a:p>
      </dgm:t>
    </dgm:pt>
    <dgm:pt modelId="{D42F01EE-9F04-4FB5-BB58-4673D9FBEF6D}" type="sibTrans" cxnId="{C5F30C98-1D92-40AC-B094-AA72BBE6FFDD}">
      <dgm:prSet/>
      <dgm:spPr/>
      <dgm:t>
        <a:bodyPr/>
        <a:lstStyle/>
        <a:p>
          <a:endParaRPr lang="en-US"/>
        </a:p>
      </dgm:t>
    </dgm:pt>
    <dgm:pt modelId="{862B7497-689C-4A77-A769-1F286817A79E}">
      <dgm:prSet phldrT="[Text]" phldr="1"/>
      <dgm:spPr/>
      <dgm:t>
        <a:bodyPr/>
        <a:lstStyle/>
        <a:p>
          <a:endParaRPr lang="en-US"/>
        </a:p>
      </dgm:t>
    </dgm:pt>
    <dgm:pt modelId="{37C01037-7702-4B7B-895F-65E44566649B}" type="parTrans" cxnId="{41B1976C-5B29-4F93-969E-F99ED12D0B56}">
      <dgm:prSet/>
      <dgm:spPr/>
      <dgm:t>
        <a:bodyPr/>
        <a:lstStyle/>
        <a:p>
          <a:endParaRPr lang="en-US"/>
        </a:p>
      </dgm:t>
    </dgm:pt>
    <dgm:pt modelId="{F95F378F-956F-4ED3-9110-5051068F20E1}" type="sibTrans" cxnId="{41B1976C-5B29-4F93-969E-F99ED12D0B56}">
      <dgm:prSet/>
      <dgm:spPr/>
      <dgm:t>
        <a:bodyPr/>
        <a:lstStyle/>
        <a:p>
          <a:endParaRPr lang="en-US"/>
        </a:p>
      </dgm:t>
    </dgm:pt>
    <dgm:pt modelId="{F28B03D3-C188-4C01-A850-D097C4FDBD7C}" type="pres">
      <dgm:prSet presAssocID="{4EF60E98-21BB-419F-9C4C-40329DB13845}" presName="cycle" presStyleCnt="0">
        <dgm:presLayoutVars>
          <dgm:dir/>
          <dgm:resizeHandles val="exact"/>
        </dgm:presLayoutVars>
      </dgm:prSet>
      <dgm:spPr/>
    </dgm:pt>
    <dgm:pt modelId="{FE59B21D-F5F0-42A1-B968-3535926B9444}" type="pres">
      <dgm:prSet presAssocID="{62C17E5F-2761-4AEB-B79D-8B73402D58B7}" presName="node" presStyleLbl="node1" presStyleIdx="0" presStyleCnt="5">
        <dgm:presLayoutVars>
          <dgm:bulletEnabled val="1"/>
        </dgm:presLayoutVars>
      </dgm:prSet>
      <dgm:spPr/>
    </dgm:pt>
    <dgm:pt modelId="{A5DE9CE9-2FB9-42CD-A7AA-70F8E6735D8D}" type="pres">
      <dgm:prSet presAssocID="{62C17E5F-2761-4AEB-B79D-8B73402D58B7}" presName="spNode" presStyleCnt="0"/>
      <dgm:spPr/>
    </dgm:pt>
    <dgm:pt modelId="{7EC61C71-A4B4-47A8-8163-32561F03A8DC}" type="pres">
      <dgm:prSet presAssocID="{6B54ADF3-DDD0-4D32-BE56-37A71A777686}" presName="sibTrans" presStyleLbl="sibTrans1D1" presStyleIdx="0" presStyleCnt="5"/>
      <dgm:spPr/>
    </dgm:pt>
    <dgm:pt modelId="{C7EC0F14-735D-40E5-B7A2-F6CE57EBC315}" type="pres">
      <dgm:prSet presAssocID="{E150F8C1-8E34-4491-908C-B2D8F5EDF9F3}" presName="node" presStyleLbl="node1" presStyleIdx="1" presStyleCnt="5">
        <dgm:presLayoutVars>
          <dgm:bulletEnabled val="1"/>
        </dgm:presLayoutVars>
      </dgm:prSet>
      <dgm:spPr/>
    </dgm:pt>
    <dgm:pt modelId="{556883A8-FA58-4853-B420-F2A30BE11191}" type="pres">
      <dgm:prSet presAssocID="{E150F8C1-8E34-4491-908C-B2D8F5EDF9F3}" presName="spNode" presStyleCnt="0"/>
      <dgm:spPr/>
    </dgm:pt>
    <dgm:pt modelId="{6DC27C58-9EA1-4B16-A297-13D61D44871E}" type="pres">
      <dgm:prSet presAssocID="{8E15FD5E-42D7-4C21-AFEA-5A9C42DB608E}" presName="sibTrans" presStyleLbl="sibTrans1D1" presStyleIdx="1" presStyleCnt="5"/>
      <dgm:spPr/>
    </dgm:pt>
    <dgm:pt modelId="{7F9FCD73-344A-4FAF-A210-3B30D6B229A2}" type="pres">
      <dgm:prSet presAssocID="{C4024EF9-9F56-443E-91FA-D55B71F209AE}" presName="node" presStyleLbl="node1" presStyleIdx="2" presStyleCnt="5">
        <dgm:presLayoutVars>
          <dgm:bulletEnabled val="1"/>
        </dgm:presLayoutVars>
      </dgm:prSet>
      <dgm:spPr/>
    </dgm:pt>
    <dgm:pt modelId="{5F1A6B57-B402-4B67-9BBD-F647CD0A476B}" type="pres">
      <dgm:prSet presAssocID="{C4024EF9-9F56-443E-91FA-D55B71F209AE}" presName="spNode" presStyleCnt="0"/>
      <dgm:spPr/>
    </dgm:pt>
    <dgm:pt modelId="{D95E9971-4A72-4120-B990-7F8AA67AD327}" type="pres">
      <dgm:prSet presAssocID="{40B964D1-79D0-42AF-A6D2-08685FFF1492}" presName="sibTrans" presStyleLbl="sibTrans1D1" presStyleIdx="2" presStyleCnt="5"/>
      <dgm:spPr/>
    </dgm:pt>
    <dgm:pt modelId="{07E0B940-A3BE-40F3-B1E2-52471DF6BFAE}" type="pres">
      <dgm:prSet presAssocID="{A1433CD5-499D-457E-A57D-6FB9DE57A6EF}" presName="node" presStyleLbl="node1" presStyleIdx="3" presStyleCnt="5">
        <dgm:presLayoutVars>
          <dgm:bulletEnabled val="1"/>
        </dgm:presLayoutVars>
      </dgm:prSet>
      <dgm:spPr/>
    </dgm:pt>
    <dgm:pt modelId="{C4485B5E-F04A-42D8-9C52-2858AA3EDDEB}" type="pres">
      <dgm:prSet presAssocID="{A1433CD5-499D-457E-A57D-6FB9DE57A6EF}" presName="spNode" presStyleCnt="0"/>
      <dgm:spPr/>
    </dgm:pt>
    <dgm:pt modelId="{7F56ACAA-43CA-4BD1-9C76-7EBE10F7912B}" type="pres">
      <dgm:prSet presAssocID="{D42F01EE-9F04-4FB5-BB58-4673D9FBEF6D}" presName="sibTrans" presStyleLbl="sibTrans1D1" presStyleIdx="3" presStyleCnt="5"/>
      <dgm:spPr/>
    </dgm:pt>
    <dgm:pt modelId="{C5121BD0-1D19-4938-A960-2F7AF5B07AF4}" type="pres">
      <dgm:prSet presAssocID="{862B7497-689C-4A77-A769-1F286817A79E}" presName="node" presStyleLbl="node1" presStyleIdx="4" presStyleCnt="5">
        <dgm:presLayoutVars>
          <dgm:bulletEnabled val="1"/>
        </dgm:presLayoutVars>
      </dgm:prSet>
      <dgm:spPr/>
    </dgm:pt>
    <dgm:pt modelId="{DDC87995-7C7F-4FCA-8740-6547DC83C25B}" type="pres">
      <dgm:prSet presAssocID="{862B7497-689C-4A77-A769-1F286817A79E}" presName="spNode" presStyleCnt="0"/>
      <dgm:spPr/>
    </dgm:pt>
    <dgm:pt modelId="{88213107-D605-420F-9580-454B224FAC53}" type="pres">
      <dgm:prSet presAssocID="{F95F378F-956F-4ED3-9110-5051068F20E1}" presName="sibTrans" presStyleLbl="sibTrans1D1" presStyleIdx="4" presStyleCnt="5"/>
      <dgm:spPr/>
    </dgm:pt>
  </dgm:ptLst>
  <dgm:cxnLst>
    <dgm:cxn modelId="{A069E20C-7005-43EB-892B-4C6A452293AD}" type="presOf" srcId="{6B54ADF3-DDD0-4D32-BE56-37A71A777686}" destId="{7EC61C71-A4B4-47A8-8163-32561F03A8DC}" srcOrd="0" destOrd="0" presId="urn:microsoft.com/office/officeart/2005/8/layout/cycle5"/>
    <dgm:cxn modelId="{75841915-620C-471E-B15F-A0FB8BF4A823}" type="presOf" srcId="{F95F378F-956F-4ED3-9110-5051068F20E1}" destId="{88213107-D605-420F-9580-454B224FAC53}" srcOrd="0" destOrd="0" presId="urn:microsoft.com/office/officeart/2005/8/layout/cycle5"/>
    <dgm:cxn modelId="{2863ED2E-814F-4A5D-9149-63067766E7EF}" type="presOf" srcId="{C4024EF9-9F56-443E-91FA-D55B71F209AE}" destId="{7F9FCD73-344A-4FAF-A210-3B30D6B229A2}" srcOrd="0" destOrd="0" presId="urn:microsoft.com/office/officeart/2005/8/layout/cycle5"/>
    <dgm:cxn modelId="{C392C361-90A1-4396-9624-8A7EB9B488E8}" type="presOf" srcId="{E150F8C1-8E34-4491-908C-B2D8F5EDF9F3}" destId="{C7EC0F14-735D-40E5-B7A2-F6CE57EBC315}" srcOrd="0" destOrd="0" presId="urn:microsoft.com/office/officeart/2005/8/layout/cycle5"/>
    <dgm:cxn modelId="{41B1976C-5B29-4F93-969E-F99ED12D0B56}" srcId="{4EF60E98-21BB-419F-9C4C-40329DB13845}" destId="{862B7497-689C-4A77-A769-1F286817A79E}" srcOrd="4" destOrd="0" parTransId="{37C01037-7702-4B7B-895F-65E44566649B}" sibTransId="{F95F378F-956F-4ED3-9110-5051068F20E1}"/>
    <dgm:cxn modelId="{A189C284-9266-41D5-B256-CC84F4FF810C}" type="presOf" srcId="{8E15FD5E-42D7-4C21-AFEA-5A9C42DB608E}" destId="{6DC27C58-9EA1-4B16-A297-13D61D44871E}" srcOrd="0" destOrd="0" presId="urn:microsoft.com/office/officeart/2005/8/layout/cycle5"/>
    <dgm:cxn modelId="{C5F30C98-1D92-40AC-B094-AA72BBE6FFDD}" srcId="{4EF60E98-21BB-419F-9C4C-40329DB13845}" destId="{A1433CD5-499D-457E-A57D-6FB9DE57A6EF}" srcOrd="3" destOrd="0" parTransId="{AEDECAFE-E77F-4EAB-A200-33E85D7D2908}" sibTransId="{D42F01EE-9F04-4FB5-BB58-4673D9FBEF6D}"/>
    <dgm:cxn modelId="{C05A2F99-3467-4DC8-97F1-B726FA7A8B9E}" type="presOf" srcId="{40B964D1-79D0-42AF-A6D2-08685FFF1492}" destId="{D95E9971-4A72-4120-B990-7F8AA67AD327}" srcOrd="0" destOrd="0" presId="urn:microsoft.com/office/officeart/2005/8/layout/cycle5"/>
    <dgm:cxn modelId="{5EE9BF9C-2277-46D9-B9B6-3D64A8770F91}" type="presOf" srcId="{862B7497-689C-4A77-A769-1F286817A79E}" destId="{C5121BD0-1D19-4938-A960-2F7AF5B07AF4}" srcOrd="0" destOrd="0" presId="urn:microsoft.com/office/officeart/2005/8/layout/cycle5"/>
    <dgm:cxn modelId="{5DD6EBAD-72B5-44E8-855C-1968A6D3720F}" srcId="{4EF60E98-21BB-419F-9C4C-40329DB13845}" destId="{C4024EF9-9F56-443E-91FA-D55B71F209AE}" srcOrd="2" destOrd="0" parTransId="{EEC4A9F1-5C4D-463F-A3EA-088890482EEF}" sibTransId="{40B964D1-79D0-42AF-A6D2-08685FFF1492}"/>
    <dgm:cxn modelId="{160A62B3-75C3-4FC4-A332-C735B27D73A7}" type="presOf" srcId="{4EF60E98-21BB-419F-9C4C-40329DB13845}" destId="{F28B03D3-C188-4C01-A850-D097C4FDBD7C}" srcOrd="0" destOrd="0" presId="urn:microsoft.com/office/officeart/2005/8/layout/cycle5"/>
    <dgm:cxn modelId="{4E846EC0-DBED-4ABC-98C1-381481088991}" srcId="{4EF60E98-21BB-419F-9C4C-40329DB13845}" destId="{E150F8C1-8E34-4491-908C-B2D8F5EDF9F3}" srcOrd="1" destOrd="0" parTransId="{8A1D1E7D-988C-41E2-B3CA-C1F123CE0F5F}" sibTransId="{8E15FD5E-42D7-4C21-AFEA-5A9C42DB608E}"/>
    <dgm:cxn modelId="{246202CD-99C6-450D-A4DA-42759D83A1C2}" type="presOf" srcId="{62C17E5F-2761-4AEB-B79D-8B73402D58B7}" destId="{FE59B21D-F5F0-42A1-B968-3535926B9444}" srcOrd="0" destOrd="0" presId="urn:microsoft.com/office/officeart/2005/8/layout/cycle5"/>
    <dgm:cxn modelId="{E026F0D8-7CD1-439C-91FF-1355D5EC2CC7}" type="presOf" srcId="{D42F01EE-9F04-4FB5-BB58-4673D9FBEF6D}" destId="{7F56ACAA-43CA-4BD1-9C76-7EBE10F7912B}" srcOrd="0" destOrd="0" presId="urn:microsoft.com/office/officeart/2005/8/layout/cycle5"/>
    <dgm:cxn modelId="{3389E7EE-7FD6-4A35-8A66-7F33BC0C43F8}" srcId="{4EF60E98-21BB-419F-9C4C-40329DB13845}" destId="{62C17E5F-2761-4AEB-B79D-8B73402D58B7}" srcOrd="0" destOrd="0" parTransId="{1308E28F-2102-474D-B5B4-3AAA87882D45}" sibTransId="{6B54ADF3-DDD0-4D32-BE56-37A71A777686}"/>
    <dgm:cxn modelId="{94F036FD-776F-4912-BF37-47BFF6DA4E1C}" type="presOf" srcId="{A1433CD5-499D-457E-A57D-6FB9DE57A6EF}" destId="{07E0B940-A3BE-40F3-B1E2-52471DF6BFAE}" srcOrd="0" destOrd="0" presId="urn:microsoft.com/office/officeart/2005/8/layout/cycle5"/>
    <dgm:cxn modelId="{28635204-A955-4490-A106-F95DD932C18F}" type="presParOf" srcId="{F28B03D3-C188-4C01-A850-D097C4FDBD7C}" destId="{FE59B21D-F5F0-42A1-B968-3535926B9444}" srcOrd="0" destOrd="0" presId="urn:microsoft.com/office/officeart/2005/8/layout/cycle5"/>
    <dgm:cxn modelId="{4E24A0B7-8FE6-4419-914D-80F77C3453FB}" type="presParOf" srcId="{F28B03D3-C188-4C01-A850-D097C4FDBD7C}" destId="{A5DE9CE9-2FB9-42CD-A7AA-70F8E6735D8D}" srcOrd="1" destOrd="0" presId="urn:microsoft.com/office/officeart/2005/8/layout/cycle5"/>
    <dgm:cxn modelId="{8A5A983F-C7E0-460F-8BC9-A1CEDE2C6ED2}" type="presParOf" srcId="{F28B03D3-C188-4C01-A850-D097C4FDBD7C}" destId="{7EC61C71-A4B4-47A8-8163-32561F03A8DC}" srcOrd="2" destOrd="0" presId="urn:microsoft.com/office/officeart/2005/8/layout/cycle5"/>
    <dgm:cxn modelId="{BE849D7E-A09B-4D43-B901-33D8FD219281}" type="presParOf" srcId="{F28B03D3-C188-4C01-A850-D097C4FDBD7C}" destId="{C7EC0F14-735D-40E5-B7A2-F6CE57EBC315}" srcOrd="3" destOrd="0" presId="urn:microsoft.com/office/officeart/2005/8/layout/cycle5"/>
    <dgm:cxn modelId="{20E215FC-00E8-4362-8EB7-BDD7A26EA55F}" type="presParOf" srcId="{F28B03D3-C188-4C01-A850-D097C4FDBD7C}" destId="{556883A8-FA58-4853-B420-F2A30BE11191}" srcOrd="4" destOrd="0" presId="urn:microsoft.com/office/officeart/2005/8/layout/cycle5"/>
    <dgm:cxn modelId="{265507AA-B782-431D-878C-F37DA03E5269}" type="presParOf" srcId="{F28B03D3-C188-4C01-A850-D097C4FDBD7C}" destId="{6DC27C58-9EA1-4B16-A297-13D61D44871E}" srcOrd="5" destOrd="0" presId="urn:microsoft.com/office/officeart/2005/8/layout/cycle5"/>
    <dgm:cxn modelId="{AD0A0C11-3F2E-47B7-B28D-47A035CC3447}" type="presParOf" srcId="{F28B03D3-C188-4C01-A850-D097C4FDBD7C}" destId="{7F9FCD73-344A-4FAF-A210-3B30D6B229A2}" srcOrd="6" destOrd="0" presId="urn:microsoft.com/office/officeart/2005/8/layout/cycle5"/>
    <dgm:cxn modelId="{C87BDABA-B50E-4228-A99E-B58082E896F1}" type="presParOf" srcId="{F28B03D3-C188-4C01-A850-D097C4FDBD7C}" destId="{5F1A6B57-B402-4B67-9BBD-F647CD0A476B}" srcOrd="7" destOrd="0" presId="urn:microsoft.com/office/officeart/2005/8/layout/cycle5"/>
    <dgm:cxn modelId="{2C6DC439-A146-4C53-BCD7-D040BB452D43}" type="presParOf" srcId="{F28B03D3-C188-4C01-A850-D097C4FDBD7C}" destId="{D95E9971-4A72-4120-B990-7F8AA67AD327}" srcOrd="8" destOrd="0" presId="urn:microsoft.com/office/officeart/2005/8/layout/cycle5"/>
    <dgm:cxn modelId="{9B42B067-DF75-42FF-8302-A141ABEEBC0C}" type="presParOf" srcId="{F28B03D3-C188-4C01-A850-D097C4FDBD7C}" destId="{07E0B940-A3BE-40F3-B1E2-52471DF6BFAE}" srcOrd="9" destOrd="0" presId="urn:microsoft.com/office/officeart/2005/8/layout/cycle5"/>
    <dgm:cxn modelId="{9785593B-613C-435E-BAB3-866021BA691A}" type="presParOf" srcId="{F28B03D3-C188-4C01-A850-D097C4FDBD7C}" destId="{C4485B5E-F04A-42D8-9C52-2858AA3EDDEB}" srcOrd="10" destOrd="0" presId="urn:microsoft.com/office/officeart/2005/8/layout/cycle5"/>
    <dgm:cxn modelId="{FD6F6DDD-DB2D-4DB6-8D99-C4A0848C8C4D}" type="presParOf" srcId="{F28B03D3-C188-4C01-A850-D097C4FDBD7C}" destId="{7F56ACAA-43CA-4BD1-9C76-7EBE10F7912B}" srcOrd="11" destOrd="0" presId="urn:microsoft.com/office/officeart/2005/8/layout/cycle5"/>
    <dgm:cxn modelId="{FD57FEBC-7771-4918-8D3D-B13ABF80E1C7}" type="presParOf" srcId="{F28B03D3-C188-4C01-A850-D097C4FDBD7C}" destId="{C5121BD0-1D19-4938-A960-2F7AF5B07AF4}" srcOrd="12" destOrd="0" presId="urn:microsoft.com/office/officeart/2005/8/layout/cycle5"/>
    <dgm:cxn modelId="{3B780DCC-471A-4EBF-A247-41D6573495A6}" type="presParOf" srcId="{F28B03D3-C188-4C01-A850-D097C4FDBD7C}" destId="{DDC87995-7C7F-4FCA-8740-6547DC83C25B}" srcOrd="13" destOrd="0" presId="urn:microsoft.com/office/officeart/2005/8/layout/cycle5"/>
    <dgm:cxn modelId="{4CDF6110-DE39-4142-B817-C8133395A700}" type="presParOf" srcId="{F28B03D3-C188-4C01-A850-D097C4FDBD7C}" destId="{88213107-D605-420F-9580-454B224FAC5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5326C-BD5D-4774-AF8D-9F6A3C4A46E1}" type="doc">
      <dgm:prSet loTypeId="urn:microsoft.com/office/officeart/2005/8/layout/chevron1" loCatId="process" qsTypeId="urn:microsoft.com/office/officeart/2005/8/quickstyle/simple1" qsCatId="simple" csTypeId="urn:microsoft.com/office/officeart/2005/8/colors/colorful1" csCatId="colorful" phldr="0"/>
      <dgm:spPr/>
      <dgm:t>
        <a:bodyPr/>
        <a:lstStyle/>
        <a:p>
          <a:endParaRPr lang="en-US"/>
        </a:p>
      </dgm:t>
    </dgm:pt>
    <dgm:pt modelId="{273CCF62-A022-4B38-9B82-726E1263B70F}">
      <dgm:prSet phldrT="[Text]" phldr="1"/>
      <dgm:spPr/>
      <dgm:t>
        <a:bodyPr/>
        <a:lstStyle/>
        <a:p>
          <a:endParaRPr lang="en-US"/>
        </a:p>
      </dgm:t>
    </dgm:pt>
    <dgm:pt modelId="{8497ED85-416B-4640-903B-CCC021F146F5}" type="parTrans" cxnId="{82B742B3-0BAE-4140-8E13-57F8FF50AF57}">
      <dgm:prSet/>
      <dgm:spPr/>
      <dgm:t>
        <a:bodyPr/>
        <a:lstStyle/>
        <a:p>
          <a:endParaRPr lang="en-US"/>
        </a:p>
      </dgm:t>
    </dgm:pt>
    <dgm:pt modelId="{37014635-297D-49DE-8285-C4A028422EFB}" type="sibTrans" cxnId="{82B742B3-0BAE-4140-8E13-57F8FF50AF57}">
      <dgm:prSet/>
      <dgm:spPr/>
      <dgm:t>
        <a:bodyPr/>
        <a:lstStyle/>
        <a:p>
          <a:endParaRPr lang="en-US"/>
        </a:p>
      </dgm:t>
    </dgm:pt>
    <dgm:pt modelId="{76C370DB-9EC0-4755-89FC-7118ED0C7219}">
      <dgm:prSet phldrT="[Text]" phldr="1"/>
      <dgm:spPr/>
      <dgm:t>
        <a:bodyPr/>
        <a:lstStyle/>
        <a:p>
          <a:endParaRPr lang="en-US"/>
        </a:p>
      </dgm:t>
    </dgm:pt>
    <dgm:pt modelId="{FC46BD84-42A2-4B3E-BBA4-E6C2651C97E4}" type="parTrans" cxnId="{1372CA85-781B-4A6D-A5FF-B9505244E826}">
      <dgm:prSet/>
      <dgm:spPr/>
      <dgm:t>
        <a:bodyPr/>
        <a:lstStyle/>
        <a:p>
          <a:endParaRPr lang="en-US"/>
        </a:p>
      </dgm:t>
    </dgm:pt>
    <dgm:pt modelId="{FD939B8A-E322-4CF6-8C12-71864EB78215}" type="sibTrans" cxnId="{1372CA85-781B-4A6D-A5FF-B9505244E826}">
      <dgm:prSet/>
      <dgm:spPr/>
      <dgm:t>
        <a:bodyPr/>
        <a:lstStyle/>
        <a:p>
          <a:endParaRPr lang="en-US"/>
        </a:p>
      </dgm:t>
    </dgm:pt>
    <dgm:pt modelId="{3F35E1A1-D2EC-4DDF-95FF-23588018F98E}">
      <dgm:prSet phldrT="[Text]" phldr="1"/>
      <dgm:spPr/>
      <dgm:t>
        <a:bodyPr/>
        <a:lstStyle/>
        <a:p>
          <a:endParaRPr lang="en-US"/>
        </a:p>
      </dgm:t>
    </dgm:pt>
    <dgm:pt modelId="{F9FE996E-F98E-4FC2-9F9A-9004B5D244AD}" type="parTrans" cxnId="{C16BA7E8-F83B-4BC9-84DB-4701F62BFF36}">
      <dgm:prSet/>
      <dgm:spPr/>
      <dgm:t>
        <a:bodyPr/>
        <a:lstStyle/>
        <a:p>
          <a:endParaRPr lang="en-US"/>
        </a:p>
      </dgm:t>
    </dgm:pt>
    <dgm:pt modelId="{547124B4-D3FA-4BE5-B90A-05073B9A2EA9}" type="sibTrans" cxnId="{C16BA7E8-F83B-4BC9-84DB-4701F62BFF36}">
      <dgm:prSet/>
      <dgm:spPr/>
      <dgm:t>
        <a:bodyPr/>
        <a:lstStyle/>
        <a:p>
          <a:endParaRPr lang="en-US"/>
        </a:p>
      </dgm:t>
    </dgm:pt>
    <dgm:pt modelId="{624B6283-1533-42B9-A149-9FB8F616132E}" type="pres">
      <dgm:prSet presAssocID="{C845326C-BD5D-4774-AF8D-9F6A3C4A46E1}" presName="Name0" presStyleCnt="0">
        <dgm:presLayoutVars>
          <dgm:dir/>
          <dgm:animLvl val="lvl"/>
          <dgm:resizeHandles val="exact"/>
        </dgm:presLayoutVars>
      </dgm:prSet>
      <dgm:spPr/>
    </dgm:pt>
    <dgm:pt modelId="{6984DA90-0C26-425A-B158-322A0F6B7469}" type="pres">
      <dgm:prSet presAssocID="{273CCF62-A022-4B38-9B82-726E1263B70F}" presName="parTxOnly" presStyleLbl="node1" presStyleIdx="0" presStyleCnt="3">
        <dgm:presLayoutVars>
          <dgm:chMax val="0"/>
          <dgm:chPref val="0"/>
          <dgm:bulletEnabled val="1"/>
        </dgm:presLayoutVars>
      </dgm:prSet>
      <dgm:spPr/>
    </dgm:pt>
    <dgm:pt modelId="{7E5ED4C5-B8C5-484B-A6C7-FC6EB59384CC}" type="pres">
      <dgm:prSet presAssocID="{37014635-297D-49DE-8285-C4A028422EFB}" presName="parTxOnlySpace" presStyleCnt="0"/>
      <dgm:spPr/>
    </dgm:pt>
    <dgm:pt modelId="{C8777805-0F49-4162-B811-8DE83F5D1EC2}" type="pres">
      <dgm:prSet presAssocID="{76C370DB-9EC0-4755-89FC-7118ED0C7219}" presName="parTxOnly" presStyleLbl="node1" presStyleIdx="1" presStyleCnt="3">
        <dgm:presLayoutVars>
          <dgm:chMax val="0"/>
          <dgm:chPref val="0"/>
          <dgm:bulletEnabled val="1"/>
        </dgm:presLayoutVars>
      </dgm:prSet>
      <dgm:spPr/>
    </dgm:pt>
    <dgm:pt modelId="{BC69AB41-7505-434A-AC66-96F63EEE0118}" type="pres">
      <dgm:prSet presAssocID="{FD939B8A-E322-4CF6-8C12-71864EB78215}" presName="parTxOnlySpace" presStyleCnt="0"/>
      <dgm:spPr/>
    </dgm:pt>
    <dgm:pt modelId="{5FB16E88-9A40-4216-AC70-E3FD193278E0}" type="pres">
      <dgm:prSet presAssocID="{3F35E1A1-D2EC-4DDF-95FF-23588018F98E}" presName="parTxOnly" presStyleLbl="node1" presStyleIdx="2" presStyleCnt="3">
        <dgm:presLayoutVars>
          <dgm:chMax val="0"/>
          <dgm:chPref val="0"/>
          <dgm:bulletEnabled val="1"/>
        </dgm:presLayoutVars>
      </dgm:prSet>
      <dgm:spPr/>
    </dgm:pt>
  </dgm:ptLst>
  <dgm:cxnLst>
    <dgm:cxn modelId="{D3222B52-AF4B-44C3-8CBC-E82EE230BF1D}" type="presOf" srcId="{76C370DB-9EC0-4755-89FC-7118ED0C7219}" destId="{C8777805-0F49-4162-B811-8DE83F5D1EC2}" srcOrd="0" destOrd="0" presId="urn:microsoft.com/office/officeart/2005/8/layout/chevron1"/>
    <dgm:cxn modelId="{1372CA85-781B-4A6D-A5FF-B9505244E826}" srcId="{C845326C-BD5D-4774-AF8D-9F6A3C4A46E1}" destId="{76C370DB-9EC0-4755-89FC-7118ED0C7219}" srcOrd="1" destOrd="0" parTransId="{FC46BD84-42A2-4B3E-BBA4-E6C2651C97E4}" sibTransId="{FD939B8A-E322-4CF6-8C12-71864EB78215}"/>
    <dgm:cxn modelId="{539DA8A7-53EF-4E4F-9BD1-488C98D26A80}" type="presOf" srcId="{C845326C-BD5D-4774-AF8D-9F6A3C4A46E1}" destId="{624B6283-1533-42B9-A149-9FB8F616132E}" srcOrd="0" destOrd="0" presId="urn:microsoft.com/office/officeart/2005/8/layout/chevron1"/>
    <dgm:cxn modelId="{82B742B3-0BAE-4140-8E13-57F8FF50AF57}" srcId="{C845326C-BD5D-4774-AF8D-9F6A3C4A46E1}" destId="{273CCF62-A022-4B38-9B82-726E1263B70F}" srcOrd="0" destOrd="0" parTransId="{8497ED85-416B-4640-903B-CCC021F146F5}" sibTransId="{37014635-297D-49DE-8285-C4A028422EFB}"/>
    <dgm:cxn modelId="{AFAD49B4-647F-41A1-BFE8-ADFCC7D0F59D}" type="presOf" srcId="{3F35E1A1-D2EC-4DDF-95FF-23588018F98E}" destId="{5FB16E88-9A40-4216-AC70-E3FD193278E0}" srcOrd="0" destOrd="0" presId="urn:microsoft.com/office/officeart/2005/8/layout/chevron1"/>
    <dgm:cxn modelId="{BCB06FB6-3A8D-4103-9D58-43DBC2ECB1F8}" type="presOf" srcId="{273CCF62-A022-4B38-9B82-726E1263B70F}" destId="{6984DA90-0C26-425A-B158-322A0F6B7469}" srcOrd="0" destOrd="0" presId="urn:microsoft.com/office/officeart/2005/8/layout/chevron1"/>
    <dgm:cxn modelId="{C16BA7E8-F83B-4BC9-84DB-4701F62BFF36}" srcId="{C845326C-BD5D-4774-AF8D-9F6A3C4A46E1}" destId="{3F35E1A1-D2EC-4DDF-95FF-23588018F98E}" srcOrd="2" destOrd="0" parTransId="{F9FE996E-F98E-4FC2-9F9A-9004B5D244AD}" sibTransId="{547124B4-D3FA-4BE5-B90A-05073B9A2EA9}"/>
    <dgm:cxn modelId="{77F44931-8234-4BA0-9EBF-57F513FD29C7}" type="presParOf" srcId="{624B6283-1533-42B9-A149-9FB8F616132E}" destId="{6984DA90-0C26-425A-B158-322A0F6B7469}" srcOrd="0" destOrd="0" presId="urn:microsoft.com/office/officeart/2005/8/layout/chevron1"/>
    <dgm:cxn modelId="{482B9367-4175-49DA-9012-301D243E28DC}" type="presParOf" srcId="{624B6283-1533-42B9-A149-9FB8F616132E}" destId="{7E5ED4C5-B8C5-484B-A6C7-FC6EB59384CC}" srcOrd="1" destOrd="0" presId="urn:microsoft.com/office/officeart/2005/8/layout/chevron1"/>
    <dgm:cxn modelId="{5386272E-D31D-4072-A9C6-7E86BF83C9A1}" type="presParOf" srcId="{624B6283-1533-42B9-A149-9FB8F616132E}" destId="{C8777805-0F49-4162-B811-8DE83F5D1EC2}" srcOrd="2" destOrd="0" presId="urn:microsoft.com/office/officeart/2005/8/layout/chevron1"/>
    <dgm:cxn modelId="{D2680BE1-40D7-420C-A94D-B50D3BCB6966}" type="presParOf" srcId="{624B6283-1533-42B9-A149-9FB8F616132E}" destId="{BC69AB41-7505-434A-AC66-96F63EEE0118}" srcOrd="3" destOrd="0" presId="urn:microsoft.com/office/officeart/2005/8/layout/chevron1"/>
    <dgm:cxn modelId="{2338782F-AB6D-4FC3-B6F8-64321F8DF29B}" type="presParOf" srcId="{624B6283-1533-42B9-A149-9FB8F616132E}" destId="{5FB16E88-9A40-4216-AC70-E3FD193278E0}"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B21D-F5F0-42A1-B968-3535926B9444}">
      <dsp:nvSpPr>
        <dsp:cNvPr id="0" name=""/>
        <dsp:cNvSpPr/>
      </dsp:nvSpPr>
      <dsp:spPr>
        <a:xfrm>
          <a:off x="1273369" y="1857"/>
          <a:ext cx="785990" cy="5108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298309" y="26797"/>
        <a:ext cx="736110" cy="461013"/>
      </dsp:txXfrm>
    </dsp:sp>
    <dsp:sp modelId="{7EC61C71-A4B4-47A8-8163-32561F03A8DC}">
      <dsp:nvSpPr>
        <dsp:cNvPr id="0" name=""/>
        <dsp:cNvSpPr/>
      </dsp:nvSpPr>
      <dsp:spPr>
        <a:xfrm>
          <a:off x="645716" y="257304"/>
          <a:ext cx="2041295" cy="2041295"/>
        </a:xfrm>
        <a:custGeom>
          <a:avLst/>
          <a:gdLst/>
          <a:ahLst/>
          <a:cxnLst/>
          <a:rect l="0" t="0" r="0" b="0"/>
          <a:pathLst>
            <a:path>
              <a:moveTo>
                <a:pt x="1518923" y="129893"/>
              </a:moveTo>
              <a:arcTo wR="1020647" hR="1020647" stAng="17953324" swAng="121171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EC0F14-735D-40E5-B7A2-F6CE57EBC315}">
      <dsp:nvSpPr>
        <dsp:cNvPr id="0" name=""/>
        <dsp:cNvSpPr/>
      </dsp:nvSpPr>
      <dsp:spPr>
        <a:xfrm>
          <a:off x="2244062" y="707108"/>
          <a:ext cx="785990" cy="51089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69002" y="732048"/>
        <a:ext cx="736110" cy="461013"/>
      </dsp:txXfrm>
    </dsp:sp>
    <dsp:sp modelId="{6DC27C58-9EA1-4B16-A297-13D61D44871E}">
      <dsp:nvSpPr>
        <dsp:cNvPr id="0" name=""/>
        <dsp:cNvSpPr/>
      </dsp:nvSpPr>
      <dsp:spPr>
        <a:xfrm>
          <a:off x="645716" y="257304"/>
          <a:ext cx="2041295" cy="2041295"/>
        </a:xfrm>
        <a:custGeom>
          <a:avLst/>
          <a:gdLst/>
          <a:ahLst/>
          <a:cxnLst/>
          <a:rect l="0" t="0" r="0" b="0"/>
          <a:pathLst>
            <a:path>
              <a:moveTo>
                <a:pt x="2038848" y="1091282"/>
              </a:moveTo>
              <a:arcTo wR="1020647" hR="1020647" stAng="21838104" swAng="135986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9FCD73-344A-4FAF-A210-3B30D6B229A2}">
      <dsp:nvSpPr>
        <dsp:cNvPr id="0" name=""/>
        <dsp:cNvSpPr/>
      </dsp:nvSpPr>
      <dsp:spPr>
        <a:xfrm>
          <a:off x="1873291" y="1848226"/>
          <a:ext cx="785990" cy="5108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98231" y="1873166"/>
        <a:ext cx="736110" cy="461013"/>
      </dsp:txXfrm>
    </dsp:sp>
    <dsp:sp modelId="{D95E9971-4A72-4120-B990-7F8AA67AD327}">
      <dsp:nvSpPr>
        <dsp:cNvPr id="0" name=""/>
        <dsp:cNvSpPr/>
      </dsp:nvSpPr>
      <dsp:spPr>
        <a:xfrm>
          <a:off x="645716" y="257304"/>
          <a:ext cx="2041295" cy="2041295"/>
        </a:xfrm>
        <a:custGeom>
          <a:avLst/>
          <a:gdLst/>
          <a:ahLst/>
          <a:cxnLst/>
          <a:rect l="0" t="0" r="0" b="0"/>
          <a:pathLst>
            <a:path>
              <a:moveTo>
                <a:pt x="1145931" y="2033576"/>
              </a:moveTo>
              <a:arcTo wR="1020647" hR="1020647" stAng="4976953" swAng="846095"/>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7E0B940-A3BE-40F3-B1E2-52471DF6BFAE}">
      <dsp:nvSpPr>
        <dsp:cNvPr id="0" name=""/>
        <dsp:cNvSpPr/>
      </dsp:nvSpPr>
      <dsp:spPr>
        <a:xfrm>
          <a:off x="673447" y="1848226"/>
          <a:ext cx="785990" cy="5108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8387" y="1873166"/>
        <a:ext cx="736110" cy="461013"/>
      </dsp:txXfrm>
    </dsp:sp>
    <dsp:sp modelId="{7F56ACAA-43CA-4BD1-9C76-7EBE10F7912B}">
      <dsp:nvSpPr>
        <dsp:cNvPr id="0" name=""/>
        <dsp:cNvSpPr/>
      </dsp:nvSpPr>
      <dsp:spPr>
        <a:xfrm>
          <a:off x="645716" y="257304"/>
          <a:ext cx="2041295" cy="2041295"/>
        </a:xfrm>
        <a:custGeom>
          <a:avLst/>
          <a:gdLst/>
          <a:ahLst/>
          <a:cxnLst/>
          <a:rect l="0" t="0" r="0" b="0"/>
          <a:pathLst>
            <a:path>
              <a:moveTo>
                <a:pt x="108292" y="1478174"/>
              </a:moveTo>
              <a:arcTo wR="1020647" hR="1020647" stAng="9202033" swAng="135986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121BD0-1D19-4938-A960-2F7AF5B07AF4}">
      <dsp:nvSpPr>
        <dsp:cNvPr id="0" name=""/>
        <dsp:cNvSpPr/>
      </dsp:nvSpPr>
      <dsp:spPr>
        <a:xfrm>
          <a:off x="302675" y="707108"/>
          <a:ext cx="785990" cy="5108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27615" y="732048"/>
        <a:ext cx="736110" cy="461013"/>
      </dsp:txXfrm>
    </dsp:sp>
    <dsp:sp modelId="{88213107-D605-420F-9580-454B224FAC53}">
      <dsp:nvSpPr>
        <dsp:cNvPr id="0" name=""/>
        <dsp:cNvSpPr/>
      </dsp:nvSpPr>
      <dsp:spPr>
        <a:xfrm>
          <a:off x="645716" y="257304"/>
          <a:ext cx="2041295" cy="2041295"/>
        </a:xfrm>
        <a:custGeom>
          <a:avLst/>
          <a:gdLst/>
          <a:ahLst/>
          <a:cxnLst/>
          <a:rect l="0" t="0" r="0" b="0"/>
          <a:pathLst>
            <a:path>
              <a:moveTo>
                <a:pt x="245498" y="356670"/>
              </a:moveTo>
              <a:arcTo wR="1020647" hR="1020647" stAng="13234960" swAng="1211716"/>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DA90-0C26-425A-B158-322A0F6B7469}">
      <dsp:nvSpPr>
        <dsp:cNvPr id="0" name=""/>
        <dsp:cNvSpPr/>
      </dsp:nvSpPr>
      <dsp:spPr>
        <a:xfrm>
          <a:off x="763" y="679159"/>
          <a:ext cx="929993" cy="3719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6762" y="679159"/>
        <a:ext cx="557996" cy="371997"/>
      </dsp:txXfrm>
    </dsp:sp>
    <dsp:sp modelId="{C8777805-0F49-4162-B811-8DE83F5D1EC2}">
      <dsp:nvSpPr>
        <dsp:cNvPr id="0" name=""/>
        <dsp:cNvSpPr/>
      </dsp:nvSpPr>
      <dsp:spPr>
        <a:xfrm>
          <a:off x="837757" y="679159"/>
          <a:ext cx="929993" cy="3719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023756" y="679159"/>
        <a:ext cx="557996" cy="371997"/>
      </dsp:txXfrm>
    </dsp:sp>
    <dsp:sp modelId="{5FB16E88-9A40-4216-AC70-E3FD193278E0}">
      <dsp:nvSpPr>
        <dsp:cNvPr id="0" name=""/>
        <dsp:cNvSpPr/>
      </dsp:nvSpPr>
      <dsp:spPr>
        <a:xfrm>
          <a:off x="1674751" y="679159"/>
          <a:ext cx="929993" cy="3719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60750" y="679159"/>
        <a:ext cx="557996" cy="37199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E3FD0-2A2F-40BF-A624-1AB07263EB49}"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90FC6-D1B8-4635-A8AB-EA1FC2D72133}" type="slidenum">
              <a:rPr lang="en-US" smtClean="0"/>
              <a:t>‹#›</a:t>
            </a:fld>
            <a:endParaRPr lang="en-US"/>
          </a:p>
        </p:txBody>
      </p:sp>
    </p:spTree>
    <p:extLst>
      <p:ext uri="{BB962C8B-B14F-4D97-AF65-F5344CB8AC3E}">
        <p14:creationId xmlns:p14="http://schemas.microsoft.com/office/powerpoint/2010/main" val="63714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chart" Target="../charts/chart2.xm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chart" Target="../charts/chart1.xml"/><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 Slide_1">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8157E17-22C6-551C-AA72-B660D2C023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6622" y="891528"/>
            <a:ext cx="2950756" cy="2788932"/>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3028950" y="631190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11900"/>
            <a:ext cx="2057400" cy="365125"/>
          </a:xfrm>
          <a:prstGeom prst="rect">
            <a:avLst/>
          </a:prstGeom>
        </p:spPr>
        <p:txBody>
          <a:bodyPr/>
          <a:lstStyle/>
          <a:p>
            <a:pPr defTabSz="685800"/>
            <a:fld id="{7EE59453-668E-4F9D-ACF2-73DE1B23C65E}" type="slidenum">
              <a:rPr lang="en-US" sz="1350" smtClean="0">
                <a:solidFill>
                  <a:prstClr val="black"/>
                </a:solidFill>
              </a:rPr>
              <a:pPr defTabSz="685800"/>
              <a:t>‹#›</a:t>
            </a:fld>
            <a:endParaRPr lang="en-US" sz="1350">
              <a:solidFill>
                <a:prstClr val="black"/>
              </a:solidFill>
            </a:endParaRPr>
          </a:p>
        </p:txBody>
      </p:sp>
      <p:sp>
        <p:nvSpPr>
          <p:cNvPr id="7" name="Rectangle 6"/>
          <p:cNvSpPr/>
          <p:nvPr userDrawn="1"/>
        </p:nvSpPr>
        <p:spPr>
          <a:xfrm>
            <a:off x="0" y="4501662"/>
            <a:ext cx="9144000" cy="2356338"/>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DAE1394D-BC91-46B5-AFCB-99232B5B143B}"/>
              </a:ext>
            </a:extLst>
          </p:cNvPr>
          <p:cNvSpPr txBox="1"/>
          <p:nvPr userDrawn="1"/>
        </p:nvSpPr>
        <p:spPr>
          <a:xfrm>
            <a:off x="1937385" y="5533637"/>
            <a:ext cx="5269230" cy="307777"/>
          </a:xfrm>
          <a:prstGeom prst="rect">
            <a:avLst/>
          </a:prstGeom>
          <a:noFill/>
        </p:spPr>
        <p:txBody>
          <a:bodyPr wrap="square" rtlCol="0">
            <a:spAutoFit/>
          </a:bodyPr>
          <a:lstStyle/>
          <a:p>
            <a:pPr algn="ctr"/>
            <a:r>
              <a:rPr lang="en-US" sz="1400" b="1" spc="100" dirty="0">
                <a:solidFill>
                  <a:schemeClr val="tx1">
                    <a:lumMod val="85000"/>
                    <a:lumOff val="15000"/>
                  </a:schemeClr>
                </a:solidFill>
                <a:latin typeface="Oswald" panose="02000503000000000000" pitchFamily="2" charset="0"/>
              </a:rPr>
              <a:t>COMMITTED</a:t>
            </a:r>
            <a:r>
              <a:rPr lang="en-US" sz="1400" b="1" spc="100" baseline="0" dirty="0">
                <a:solidFill>
                  <a:schemeClr val="tx1">
                    <a:lumMod val="85000"/>
                    <a:lumOff val="15000"/>
                  </a:schemeClr>
                </a:solidFill>
                <a:latin typeface="Oswald" panose="02000503000000000000" pitchFamily="2" charset="0"/>
              </a:rPr>
              <a:t> TO EXCELLENCE IN GOVERNMENT </a:t>
            </a:r>
            <a:endParaRPr lang="en-US" sz="1400" b="1" spc="100" dirty="0">
              <a:solidFill>
                <a:schemeClr val="tx1">
                  <a:lumMod val="85000"/>
                  <a:lumOff val="15000"/>
                </a:schemeClr>
              </a:solidFill>
              <a:latin typeface="Oswald" panose="02000503000000000000" pitchFamily="2" charset="0"/>
            </a:endParaRPr>
          </a:p>
        </p:txBody>
      </p:sp>
      <p:sp>
        <p:nvSpPr>
          <p:cNvPr id="8" name="Rectangle 7">
            <a:extLst>
              <a:ext uri="{FF2B5EF4-FFF2-40B4-BE49-F238E27FC236}">
                <a16:creationId xmlns:a16="http://schemas.microsoft.com/office/drawing/2014/main" id="{8F458D9D-4A1E-4E3C-BAB6-BC3C013034A6}"/>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67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Partial Bullet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C84805-AED3-4111-8E09-2C0E36F173E8}"/>
              </a:ext>
            </a:extLst>
          </p:cNvPr>
          <p:cNvSpPr/>
          <p:nvPr userDrawn="1"/>
        </p:nvSpPr>
        <p:spPr>
          <a:xfrm>
            <a:off x="0" y="590550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pic>
        <p:nvPicPr>
          <p:cNvPr id="11" name="Picture 10">
            <a:extLst>
              <a:ext uri="{FF2B5EF4-FFF2-40B4-BE49-F238E27FC236}">
                <a16:creationId xmlns:a16="http://schemas.microsoft.com/office/drawing/2014/main" id="{0933CD99-D570-4E81-BC2A-92A40DCA74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6" name="Rectangle 5">
            <a:extLst>
              <a:ext uri="{FF2B5EF4-FFF2-40B4-BE49-F238E27FC236}">
                <a16:creationId xmlns:a16="http://schemas.microsoft.com/office/drawing/2014/main" id="{EB7B2B73-B4FD-4778-BA10-B2461345E661}"/>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927414A0-D315-402E-990D-4F8163A3110B}"/>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95416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lide_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10E7AF0-42F0-41A2-9F48-E775EA19393E}"/>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pic>
        <p:nvPicPr>
          <p:cNvPr id="5" name="Picture 4">
            <a:extLst>
              <a:ext uri="{FF2B5EF4-FFF2-40B4-BE49-F238E27FC236}">
                <a16:creationId xmlns:a16="http://schemas.microsoft.com/office/drawing/2014/main" id="{034B5121-5038-4F3F-AB44-530DEE74EC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6" name="Rectangle 5">
            <a:extLst>
              <a:ext uri="{FF2B5EF4-FFF2-40B4-BE49-F238E27FC236}">
                <a16:creationId xmlns:a16="http://schemas.microsoft.com/office/drawing/2014/main" id="{1DF8158B-DC66-46F8-AFBE-F90F7179EDCD}"/>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F96610B0-3E54-4B2D-A18F-A4AF2FC6F1FE}"/>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344735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Slide_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10E7AF0-42F0-41A2-9F48-E775EA19393E}"/>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6" name="Rectangle 5">
            <a:extLst>
              <a:ext uri="{FF2B5EF4-FFF2-40B4-BE49-F238E27FC236}">
                <a16:creationId xmlns:a16="http://schemas.microsoft.com/office/drawing/2014/main" id="{1DF8158B-DC66-46F8-AFBE-F90F7179EDCD}"/>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F96610B0-3E54-4B2D-A18F-A4AF2FC6F1FE}"/>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388796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DF1F78-098F-4296-A5D7-FD5ACA8C87B0}"/>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3" name="Rectangle 2">
            <a:extLst>
              <a:ext uri="{FF2B5EF4-FFF2-40B4-BE49-F238E27FC236}">
                <a16:creationId xmlns:a16="http://schemas.microsoft.com/office/drawing/2014/main" id="{A5BC034F-870B-4BDE-928D-C22FDE222544}"/>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962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BBB207-E8FA-4660-9F18-42884F9538A1}"/>
              </a:ext>
            </a:extLst>
          </p:cNvPr>
          <p:cNvSpPr/>
          <p:nvPr userDrawn="1"/>
        </p:nvSpPr>
        <p:spPr>
          <a:xfrm>
            <a:off x="0" y="592455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sz="half" idx="1"/>
          </p:nvPr>
        </p:nvSpPr>
        <p:spPr>
          <a:xfrm>
            <a:off x="571500" y="1299254"/>
            <a:ext cx="3931920" cy="4449994"/>
          </a:xfrm>
        </p:spPr>
        <p:txBody>
          <a:bodyPr/>
          <a:lstStyle>
            <a:lvl1pPr marL="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2" y="1295401"/>
            <a:ext cx="3931920" cy="4449994"/>
          </a:xfrm>
        </p:spPr>
        <p:txBody>
          <a:bodyPr/>
          <a:lstStyle>
            <a:lvl1pPr marL="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A499EF96-1E4F-4CC4-8A8A-1CF4376B503D}"/>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pic>
        <p:nvPicPr>
          <p:cNvPr id="12" name="Picture 11">
            <a:extLst>
              <a:ext uri="{FF2B5EF4-FFF2-40B4-BE49-F238E27FC236}">
                <a16:creationId xmlns:a16="http://schemas.microsoft.com/office/drawing/2014/main" id="{E7E8F71B-8659-4A7F-9FAE-893CDB5B8D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8" name="Rectangle 7">
            <a:extLst>
              <a:ext uri="{FF2B5EF4-FFF2-40B4-BE49-F238E27FC236}">
                <a16:creationId xmlns:a16="http://schemas.microsoft.com/office/drawing/2014/main" id="{C9EC6406-688E-4844-8919-6E46B5472601}"/>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0958D03C-FF11-4359-BC54-DBCE92CF42E4}"/>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3005926825"/>
      </p:ext>
    </p:extLst>
  </p:cSld>
  <p:clrMapOvr>
    <a:masterClrMapping/>
  </p:clrMapOvr>
  <p:extLst mod="1">
    <p:ext uri="{DCECCB84-F9BA-43D5-87BE-67443E8EF086}">
      <p15:sldGuideLst xmlns:p15="http://schemas.microsoft.com/office/powerpoint/2012/main">
        <p15:guide id="1" orient="horz" pos="3624">
          <p15:clr>
            <a:srgbClr val="FBAE40"/>
          </p15:clr>
        </p15:guide>
        <p15:guide id="2" orient="horz" pos="2160">
          <p15:clr>
            <a:srgbClr val="FBAE40"/>
          </p15:clr>
        </p15:guide>
        <p15:guide id="3" pos="2832">
          <p15:clr>
            <a:srgbClr val="FBAE40"/>
          </p15:clr>
        </p15:guide>
        <p15:guide id="4" pos="29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e/Contrast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BB51C6-D51E-4F8D-968D-A0D1E7C319F1}"/>
              </a:ext>
            </a:extLst>
          </p:cNvPr>
          <p:cNvSpPr/>
          <p:nvPr userDrawn="1"/>
        </p:nvSpPr>
        <p:spPr>
          <a:xfrm>
            <a:off x="0" y="592455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p:cNvSpPr>
            <a:spLocks noGrp="1"/>
          </p:cNvSpPr>
          <p:nvPr>
            <p:ph type="body" idx="1"/>
          </p:nvPr>
        </p:nvSpPr>
        <p:spPr>
          <a:xfrm>
            <a:off x="571500" y="1124966"/>
            <a:ext cx="3926682" cy="823912"/>
          </a:xfrm>
        </p:spPr>
        <p:txBody>
          <a:bodyPr anchor="b">
            <a:noAutofit/>
          </a:bodyPr>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p:nvPr>
        </p:nvSpPr>
        <p:spPr>
          <a:xfrm>
            <a:off x="4629150" y="1124966"/>
            <a:ext cx="3943350" cy="823912"/>
          </a:xfrm>
        </p:spPr>
        <p:txBody>
          <a:bodyPr anchor="b">
            <a:noAutofit/>
          </a:bodyPr>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Slide Number Placeholder 5">
            <a:extLst>
              <a:ext uri="{FF2B5EF4-FFF2-40B4-BE49-F238E27FC236}">
                <a16:creationId xmlns:a16="http://schemas.microsoft.com/office/drawing/2014/main" id="{1D8D2187-99CD-46A4-9836-799F869962A7}"/>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9" name="Content Placeholder 8">
            <a:extLst>
              <a:ext uri="{FF2B5EF4-FFF2-40B4-BE49-F238E27FC236}">
                <a16:creationId xmlns:a16="http://schemas.microsoft.com/office/drawing/2014/main" id="{9B5D67A7-0DED-4D50-AEED-CBBFAFB89919}"/>
              </a:ext>
            </a:extLst>
          </p:cNvPr>
          <p:cNvSpPr>
            <a:spLocks noGrp="1"/>
          </p:cNvSpPr>
          <p:nvPr>
            <p:ph sz="quarter" idx="13"/>
          </p:nvPr>
        </p:nvSpPr>
        <p:spPr>
          <a:xfrm>
            <a:off x="571500" y="2036065"/>
            <a:ext cx="3927475" cy="37170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2724DEE0-8B61-45B1-808C-808A987626FF}"/>
              </a:ext>
            </a:extLst>
          </p:cNvPr>
          <p:cNvSpPr>
            <a:spLocks noGrp="1"/>
          </p:cNvSpPr>
          <p:nvPr>
            <p:ph sz="quarter" idx="14"/>
          </p:nvPr>
        </p:nvSpPr>
        <p:spPr>
          <a:xfrm>
            <a:off x="4645027" y="2036065"/>
            <a:ext cx="3931920" cy="3717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5E8D51B4-21BA-4FFC-BE49-BB4A5329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10" name="Rectangle 9">
            <a:extLst>
              <a:ext uri="{FF2B5EF4-FFF2-40B4-BE49-F238E27FC236}">
                <a16:creationId xmlns:a16="http://schemas.microsoft.com/office/drawing/2014/main" id="{ECAF0E63-EA75-4D52-BF48-E60B8128F54B}"/>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72323118-59BF-48D6-A675-C08D1FED82C4}"/>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3789610971"/>
      </p:ext>
    </p:extLst>
  </p:cSld>
  <p:clrMapOvr>
    <a:masterClrMapping/>
  </p:clrMapOvr>
  <p:extLst mod="1">
    <p:ext uri="{DCECCB84-F9BA-43D5-87BE-67443E8EF086}">
      <p15:sldGuideLst xmlns:p15="http://schemas.microsoft.com/office/powerpoint/2012/main">
        <p15:guide id="1" orient="horz" pos="3624">
          <p15:clr>
            <a:srgbClr val="FBAE40"/>
          </p15:clr>
        </p15:guide>
        <p15:guide id="2" pos="2832">
          <p15:clr>
            <a:srgbClr val="FBAE40"/>
          </p15:clr>
        </p15:guide>
        <p15:guide id="3" pos="29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FF20C8-6585-439C-9830-60529205DE5D}"/>
              </a:ext>
            </a:extLst>
          </p:cNvPr>
          <p:cNvSpPr/>
          <p:nvPr userDrawn="1"/>
        </p:nvSpPr>
        <p:spPr>
          <a:xfrm>
            <a:off x="0" y="592455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71500" y="457200"/>
            <a:ext cx="3007519" cy="1600200"/>
          </a:xfrm>
        </p:spPr>
        <p:txBody>
          <a:bodyPr anchor="b">
            <a:noAutofit/>
          </a:bodyPr>
          <a:lstStyle>
            <a:lvl1pPr>
              <a:defRPr sz="2400"/>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2212554-7ABE-47FE-B68D-8037A1D8A3AA}"/>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7" name="Content Placeholder 6">
            <a:extLst>
              <a:ext uri="{FF2B5EF4-FFF2-40B4-BE49-F238E27FC236}">
                <a16:creationId xmlns:a16="http://schemas.microsoft.com/office/drawing/2014/main" id="{733EBC82-8606-411E-BFEB-0E660E49DEC9}"/>
              </a:ext>
            </a:extLst>
          </p:cNvPr>
          <p:cNvSpPr>
            <a:spLocks noGrp="1"/>
          </p:cNvSpPr>
          <p:nvPr>
            <p:ph sz="quarter" idx="13"/>
          </p:nvPr>
        </p:nvSpPr>
        <p:spPr>
          <a:xfrm>
            <a:off x="571500" y="2128838"/>
            <a:ext cx="3008313" cy="3619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A903700-0907-4038-ADBA-33827977679E}"/>
              </a:ext>
            </a:extLst>
          </p:cNvPr>
          <p:cNvSpPr>
            <a:spLocks noGrp="1"/>
          </p:cNvSpPr>
          <p:nvPr>
            <p:ph sz="quarter" idx="14"/>
          </p:nvPr>
        </p:nvSpPr>
        <p:spPr>
          <a:xfrm>
            <a:off x="3709988" y="457200"/>
            <a:ext cx="4862512" cy="5295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6CB940E0-77FA-4647-A066-9C487233F0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8" name="Rectangle 7">
            <a:extLst>
              <a:ext uri="{FF2B5EF4-FFF2-40B4-BE49-F238E27FC236}">
                <a16:creationId xmlns:a16="http://schemas.microsoft.com/office/drawing/2014/main" id="{2DE5DD15-1E1A-466A-B11B-E250B0927426}"/>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54029"/>
      </p:ext>
    </p:extLst>
  </p:cSld>
  <p:clrMapOvr>
    <a:masterClrMapping/>
  </p:clrMapOvr>
  <p:extLst mod="1">
    <p:ext uri="{DCECCB84-F9BA-43D5-87BE-67443E8EF086}">
      <p15:sldGuideLst xmlns:p15="http://schemas.microsoft.com/office/powerpoint/2012/main">
        <p15:guide id="1" orient="horz" pos="3624">
          <p15:clr>
            <a:srgbClr val="FBAE40"/>
          </p15:clr>
        </p15:guide>
        <p15:guide id="2" orient="horz" pos="1344">
          <p15:clr>
            <a:srgbClr val="FBAE40"/>
          </p15:clr>
        </p15:guide>
        <p15:guide id="3" pos="2256">
          <p15:clr>
            <a:srgbClr val="FBAE40"/>
          </p15:clr>
        </p15:guide>
        <p15:guide id="4" pos="2328">
          <p15:clr>
            <a:srgbClr val="FBAE40"/>
          </p15:clr>
        </p15:guide>
        <p15:guide id="5" orient="horz" pos="1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lide_Header Ba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20531-14C3-4E91-A3DA-3D56906BEDFC}"/>
              </a:ext>
            </a:extLst>
          </p:cNvPr>
          <p:cNvSpPr/>
          <p:nvPr userDrawn="1"/>
        </p:nvSpPr>
        <p:spPr>
          <a:xfrm>
            <a:off x="0" y="590550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p:cNvSpPr/>
          <p:nvPr userDrawn="1"/>
        </p:nvSpPr>
        <p:spPr>
          <a:xfrm>
            <a:off x="0" y="-1"/>
            <a:ext cx="9144000" cy="1128313"/>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Slide Number Placeholder 5">
            <a:extLst>
              <a:ext uri="{FF2B5EF4-FFF2-40B4-BE49-F238E27FC236}">
                <a16:creationId xmlns:a16="http://schemas.microsoft.com/office/drawing/2014/main" id="{6451B905-5E76-4D47-AB3D-486CAB950491}"/>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6" name="Content Placeholder 5">
            <a:extLst>
              <a:ext uri="{FF2B5EF4-FFF2-40B4-BE49-F238E27FC236}">
                <a16:creationId xmlns:a16="http://schemas.microsoft.com/office/drawing/2014/main" id="{661199E6-9EEE-4B88-AF27-16E4274B0C77}"/>
              </a:ext>
            </a:extLst>
          </p:cNvPr>
          <p:cNvSpPr>
            <a:spLocks noGrp="1"/>
          </p:cNvSpPr>
          <p:nvPr>
            <p:ph sz="quarter" idx="13"/>
          </p:nvPr>
        </p:nvSpPr>
        <p:spPr>
          <a:xfrm>
            <a:off x="571500" y="1295400"/>
            <a:ext cx="8001000" cy="445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AD4FE2DC-A2CA-4B1E-9041-AA3DD39C7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8" name="Rectangle 7">
            <a:extLst>
              <a:ext uri="{FF2B5EF4-FFF2-40B4-BE49-F238E27FC236}">
                <a16:creationId xmlns:a16="http://schemas.microsoft.com/office/drawing/2014/main" id="{EFCFC837-FDC4-415C-8EC6-C5602F3102F2}"/>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50A9A91F-01BC-499B-A452-65F526807C16}"/>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4089172537"/>
      </p:ext>
    </p:extLst>
  </p:cSld>
  <p:clrMapOvr>
    <a:masterClrMapping/>
  </p:clrMapOvr>
  <p:extLst mod="1">
    <p:ext uri="{DCECCB84-F9BA-43D5-87BE-67443E8EF086}">
      <p15:sldGuideLst xmlns:p15="http://schemas.microsoft.com/office/powerpoint/2012/main">
        <p15:guide id="4" orient="horz" pos="36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Color Recommendation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9B7D65-9D0F-4B3F-A7F7-97ABE663200F}"/>
              </a:ext>
            </a:extLst>
          </p:cNvPr>
          <p:cNvSpPr/>
          <p:nvPr userDrawn="1"/>
        </p:nvSpPr>
        <p:spPr>
          <a:xfrm>
            <a:off x="0" y="592455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 name="Diagram 2"/>
          <p:cNvGraphicFramePr/>
          <p:nvPr userDrawn="1"/>
        </p:nvGraphicFramePr>
        <p:xfrm>
          <a:off x="117703" y="2491139"/>
          <a:ext cx="3332729" cy="239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hart 12"/>
          <p:cNvGraphicFramePr/>
          <p:nvPr userDrawn="1">
            <p:extLst/>
          </p:nvPr>
        </p:nvGraphicFramePr>
        <p:xfrm>
          <a:off x="3877866" y="3161346"/>
          <a:ext cx="2722915" cy="23879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userDrawn="1">
            <p:extLst/>
          </p:nvPr>
        </p:nvGraphicFramePr>
        <p:xfrm>
          <a:off x="6351399" y="1379152"/>
          <a:ext cx="2426494" cy="21568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Diagram 16"/>
          <p:cNvGraphicFramePr/>
          <p:nvPr userDrawn="1"/>
        </p:nvGraphicFramePr>
        <p:xfrm>
          <a:off x="3122073" y="1217655"/>
          <a:ext cx="2605509" cy="17303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angle 8">
            <a:extLst>
              <a:ext uri="{FF2B5EF4-FFF2-40B4-BE49-F238E27FC236}">
                <a16:creationId xmlns:a16="http://schemas.microsoft.com/office/drawing/2014/main" id="{4573B7F1-EE35-48A9-B48E-947EF183F7E4}"/>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AE11AD36-4913-4322-9236-5E6BC97CA13A}"/>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5496076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iler Plat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DCC143-E67F-4058-9F06-047F645747A4}"/>
              </a:ext>
            </a:extLst>
          </p:cNvPr>
          <p:cNvSpPr/>
          <p:nvPr userDrawn="1"/>
        </p:nvSpPr>
        <p:spPr>
          <a:xfrm>
            <a:off x="0" y="592455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9A2E743-342E-5B97-3F32-35B67E0EE90C}"/>
              </a:ext>
            </a:extLst>
          </p:cNvPr>
          <p:cNvGrpSpPr/>
          <p:nvPr userDrawn="1"/>
        </p:nvGrpSpPr>
        <p:grpSpPr>
          <a:xfrm>
            <a:off x="2121693" y="1182934"/>
            <a:ext cx="4900613" cy="3683037"/>
            <a:chOff x="2121693" y="1182934"/>
            <a:chExt cx="4900613" cy="3683037"/>
          </a:xfrm>
        </p:grpSpPr>
        <p:pic>
          <p:nvPicPr>
            <p:cNvPr id="3" name="Picture 2" descr="Logo, company name&#10;&#10;Description automatically generated">
              <a:extLst>
                <a:ext uri="{FF2B5EF4-FFF2-40B4-BE49-F238E27FC236}">
                  <a16:creationId xmlns:a16="http://schemas.microsoft.com/office/drawing/2014/main" id="{82BC9187-77EA-8464-1855-85C0B2D343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1565" y="1182934"/>
              <a:ext cx="1780870" cy="1683204"/>
            </a:xfrm>
            <a:prstGeom prst="rect">
              <a:avLst/>
            </a:prstGeom>
          </p:spPr>
        </p:pic>
        <p:sp>
          <p:nvSpPr>
            <p:cNvPr id="2" name="TextBox 1"/>
            <p:cNvSpPr txBox="1"/>
            <p:nvPr userDrawn="1"/>
          </p:nvSpPr>
          <p:spPr>
            <a:xfrm>
              <a:off x="2121693" y="3191730"/>
              <a:ext cx="4900613" cy="1674241"/>
            </a:xfrm>
            <a:prstGeom prst="rect">
              <a:avLst/>
            </a:prstGeom>
            <a:noFill/>
          </p:spPr>
          <p:txBody>
            <a:bodyPr wrap="square" rtlCol="0">
              <a:spAutoFit/>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Since 1927, the Carl Vinson Institute of Government has been an integral part of the University of Georgia. A public service and outreach unit of the university, the Institute of Government is the largest and most comprehensive university based organization serving governments in the United States through research services, customized assistance, training and development, and the application of technology.</a:t>
              </a:r>
            </a:p>
          </p:txBody>
        </p:sp>
      </p:grpSp>
      <p:sp>
        <p:nvSpPr>
          <p:cNvPr id="8" name="Rectangle 7">
            <a:extLst>
              <a:ext uri="{FF2B5EF4-FFF2-40B4-BE49-F238E27FC236}">
                <a16:creationId xmlns:a16="http://schemas.microsoft.com/office/drawing/2014/main" id="{3E35E64A-2FF2-4220-A94C-23106FD95C64}"/>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11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 Slide_2">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DC481D0E-E2B3-D0A8-8086-D9D67FE23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189" y="1505325"/>
            <a:ext cx="5273621" cy="1329315"/>
          </a:xfrm>
          <a:prstGeom prst="rect">
            <a:avLst/>
          </a:prstGeom>
        </p:spPr>
      </p:pic>
      <p:sp>
        <p:nvSpPr>
          <p:cNvPr id="9" name="Rectangle 8"/>
          <p:cNvSpPr/>
          <p:nvPr userDrawn="1"/>
        </p:nvSpPr>
        <p:spPr>
          <a:xfrm>
            <a:off x="0" y="4501662"/>
            <a:ext cx="9144000" cy="2356338"/>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60DF3933-10E1-FFD4-CC2E-F09A1F8DB65F}"/>
              </a:ext>
            </a:extLst>
          </p:cNvPr>
          <p:cNvCxnSpPr>
            <a:cxnSpLocks/>
          </p:cNvCxnSpPr>
          <p:nvPr userDrawn="1"/>
        </p:nvCxnSpPr>
        <p:spPr>
          <a:xfrm>
            <a:off x="3131234" y="2834640"/>
            <a:ext cx="3769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332886-C9CD-1D45-8B19-18BEB2D46CC2}"/>
              </a:ext>
            </a:extLst>
          </p:cNvPr>
          <p:cNvSpPr txBox="1"/>
          <p:nvPr userDrawn="1"/>
        </p:nvSpPr>
        <p:spPr>
          <a:xfrm>
            <a:off x="2956631" y="2887043"/>
            <a:ext cx="4118956" cy="307777"/>
          </a:xfrm>
          <a:prstGeom prst="rect">
            <a:avLst/>
          </a:prstGeom>
          <a:noFill/>
        </p:spPr>
        <p:txBody>
          <a:bodyPr wrap="square" rtlCol="0">
            <a:spAutoFit/>
          </a:bodyPr>
          <a:lstStyle/>
          <a:p>
            <a:pPr algn="ctr"/>
            <a:r>
              <a:rPr lang="en-US" sz="1400" b="1" spc="100" dirty="0">
                <a:solidFill>
                  <a:schemeClr val="bg1">
                    <a:lumMod val="50000"/>
                  </a:schemeClr>
                </a:solidFill>
                <a:latin typeface="Oswald" panose="02000503000000000000" pitchFamily="2" charset="0"/>
              </a:rPr>
              <a:t>COMMITTED</a:t>
            </a:r>
            <a:r>
              <a:rPr lang="en-US" sz="1400" b="1" spc="100" baseline="0" dirty="0">
                <a:solidFill>
                  <a:schemeClr val="bg1">
                    <a:lumMod val="50000"/>
                  </a:schemeClr>
                </a:solidFill>
                <a:latin typeface="Oswald" panose="02000503000000000000" pitchFamily="2" charset="0"/>
              </a:rPr>
              <a:t> TO EXCELLENCE IN GOVERNMENT </a:t>
            </a:r>
            <a:endParaRPr lang="en-US" sz="1400" b="1" spc="100" dirty="0">
              <a:solidFill>
                <a:schemeClr val="bg1">
                  <a:lumMod val="50000"/>
                </a:schemeClr>
              </a:solidFill>
              <a:latin typeface="Oswald" panose="02000503000000000000" pitchFamily="2" charset="0"/>
            </a:endParaRPr>
          </a:p>
        </p:txBody>
      </p:sp>
      <p:sp>
        <p:nvSpPr>
          <p:cNvPr id="8" name="Rectangle 7">
            <a:extLst>
              <a:ext uri="{FF2B5EF4-FFF2-40B4-BE49-F238E27FC236}">
                <a16:creationId xmlns:a16="http://schemas.microsoft.com/office/drawing/2014/main" id="{851D3084-D2DF-40B1-A63C-98F7C0360629}"/>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616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840CC2-8757-44BA-BFBD-E43663C537A3}"/>
              </a:ext>
            </a:extLst>
          </p:cNvPr>
          <p:cNvSpPr/>
          <p:nvPr userDrawn="1"/>
        </p:nvSpPr>
        <p:spPr>
          <a:xfrm>
            <a:off x="0" y="592455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userDrawn="1"/>
        </p:nvSpPr>
        <p:spPr>
          <a:xfrm>
            <a:off x="-2" y="1"/>
            <a:ext cx="9144000" cy="9730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5087AC5B-6A39-41CD-835E-96F619D229E1}"/>
              </a:ext>
            </a:extLst>
          </p:cNvPr>
          <p:cNvPicPr>
            <a:picLocks noChangeAspect="1"/>
          </p:cNvPicPr>
          <p:nvPr userDrawn="1"/>
        </p:nvPicPr>
        <p:blipFill rotWithShape="1">
          <a:blip r:embed="rId2"/>
          <a:srcRect b="20882"/>
          <a:stretch/>
        </p:blipFill>
        <p:spPr>
          <a:xfrm>
            <a:off x="1188718" y="2690669"/>
            <a:ext cx="6766560" cy="1764906"/>
          </a:xfrm>
          <a:prstGeom prst="rect">
            <a:avLst/>
          </a:prstGeom>
        </p:spPr>
      </p:pic>
      <p:grpSp>
        <p:nvGrpSpPr>
          <p:cNvPr id="20" name="Group 19">
            <a:extLst>
              <a:ext uri="{FF2B5EF4-FFF2-40B4-BE49-F238E27FC236}">
                <a16:creationId xmlns:a16="http://schemas.microsoft.com/office/drawing/2014/main" id="{14408A39-190E-434B-97A4-D4516C21B6BA}"/>
              </a:ext>
            </a:extLst>
          </p:cNvPr>
          <p:cNvGrpSpPr/>
          <p:nvPr userDrawn="1"/>
        </p:nvGrpSpPr>
        <p:grpSpPr>
          <a:xfrm>
            <a:off x="3102013" y="5024009"/>
            <a:ext cx="2939969" cy="604420"/>
            <a:chOff x="4333004" y="5154115"/>
            <a:chExt cx="3247579" cy="646490"/>
          </a:xfrm>
        </p:grpSpPr>
        <p:pic>
          <p:nvPicPr>
            <p:cNvPr id="21" name="Picture 20" descr="Www Icon Website · Free image on Pixabay">
              <a:extLst>
                <a:ext uri="{FF2B5EF4-FFF2-40B4-BE49-F238E27FC236}">
                  <a16:creationId xmlns:a16="http://schemas.microsoft.com/office/drawing/2014/main" id="{06A7E134-CF26-4AF2-A3F2-587D106DE03E}"/>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33004" y="5154115"/>
              <a:ext cx="665198" cy="646490"/>
            </a:xfrm>
            <a:prstGeom prst="rect">
              <a:avLst/>
            </a:prstGeom>
          </p:spPr>
        </p:pic>
        <p:sp>
          <p:nvSpPr>
            <p:cNvPr id="22" name="TextBox 21">
              <a:extLst>
                <a:ext uri="{FF2B5EF4-FFF2-40B4-BE49-F238E27FC236}">
                  <a16:creationId xmlns:a16="http://schemas.microsoft.com/office/drawing/2014/main" id="{301E2FCB-6C81-46E8-81E1-4481EC9A07AA}"/>
                </a:ext>
              </a:extLst>
            </p:cNvPr>
            <p:cNvSpPr txBox="1"/>
            <p:nvPr userDrawn="1"/>
          </p:nvSpPr>
          <p:spPr>
            <a:xfrm>
              <a:off x="5092236" y="5292694"/>
              <a:ext cx="2488347" cy="369332"/>
            </a:xfrm>
            <a:prstGeom prst="rect">
              <a:avLst/>
            </a:prstGeom>
            <a:noFill/>
          </p:spPr>
          <p:txBody>
            <a:bodyPr wrap="square" rtlCol="0">
              <a:spAutoFit/>
            </a:bodyPr>
            <a:lstStyle/>
            <a:p>
              <a:r>
                <a:rPr lang="en-US" sz="1600" b="1" dirty="0"/>
                <a:t>www.cviog.uga.edu</a:t>
              </a:r>
            </a:p>
          </p:txBody>
        </p:sp>
      </p:grpSp>
      <p:cxnSp>
        <p:nvCxnSpPr>
          <p:cNvPr id="8" name="Straight Connector 7">
            <a:extLst>
              <a:ext uri="{FF2B5EF4-FFF2-40B4-BE49-F238E27FC236}">
                <a16:creationId xmlns:a16="http://schemas.microsoft.com/office/drawing/2014/main" id="{46DBCAF7-F707-473C-A121-82247485A886}"/>
              </a:ext>
            </a:extLst>
          </p:cNvPr>
          <p:cNvCxnSpPr>
            <a:cxnSpLocks/>
          </p:cNvCxnSpPr>
          <p:nvPr userDrawn="1"/>
        </p:nvCxnSpPr>
        <p:spPr>
          <a:xfrm>
            <a:off x="3036876" y="2690669"/>
            <a:ext cx="0" cy="160701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543BC93-08DB-4E63-9143-112FFE0A7EF6}"/>
              </a:ext>
            </a:extLst>
          </p:cNvPr>
          <p:cNvCxnSpPr>
            <a:cxnSpLocks/>
          </p:cNvCxnSpPr>
          <p:nvPr userDrawn="1"/>
        </p:nvCxnSpPr>
        <p:spPr>
          <a:xfrm>
            <a:off x="5907538" y="2690669"/>
            <a:ext cx="0" cy="1607011"/>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4C755D26-DCC7-4106-9CA1-12F28A3AD2BE}"/>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670B14E0-8ABF-4B22-BFED-19AE0C399001}"/>
              </a:ext>
            </a:extLst>
          </p:cNvPr>
          <p:cNvSpPr>
            <a:spLocks noGrp="1"/>
          </p:cNvSpPr>
          <p:nvPr>
            <p:ph type="title"/>
          </p:nvPr>
        </p:nvSpPr>
        <p:spPr>
          <a:xfrm>
            <a:off x="571500" y="274934"/>
            <a:ext cx="8001000" cy="591312"/>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37052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0263" y="0"/>
            <a:ext cx="7483475" cy="2071688"/>
          </a:xfrm>
        </p:spPr>
        <p:txBody>
          <a:bodyPr/>
          <a:lstStyle/>
          <a:p>
            <a:r>
              <a:rPr lang="en-US"/>
              <a:t>Click to edit Master title style</a:t>
            </a:r>
          </a:p>
        </p:txBody>
      </p:sp>
      <p:sp>
        <p:nvSpPr>
          <p:cNvPr id="3" name="Content Placeholder 2"/>
          <p:cNvSpPr>
            <a:spLocks noGrp="1"/>
          </p:cNvSpPr>
          <p:nvPr>
            <p:ph sz="half" idx="1"/>
          </p:nvPr>
        </p:nvSpPr>
        <p:spPr>
          <a:xfrm>
            <a:off x="911225" y="1322388"/>
            <a:ext cx="3578225" cy="5535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1850" y="1322388"/>
            <a:ext cx="3578225" cy="269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1850" y="4165600"/>
            <a:ext cx="3578225"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0705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12235" y="3780263"/>
            <a:ext cx="6634976" cy="1237786"/>
          </a:xfrm>
        </p:spPr>
        <p:txBody>
          <a:bodyPr anchor="t">
            <a:normAutofit/>
          </a:bodyPr>
          <a:lstStyle>
            <a:lvl1pPr algn="l">
              <a:lnSpc>
                <a:spcPct val="100000"/>
              </a:lnSpc>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12235" y="5018049"/>
            <a:ext cx="6634976" cy="830572"/>
          </a:xfrm>
        </p:spPr>
        <p:txBody>
          <a:bodyPr anchor="ctr">
            <a:normAutofit/>
          </a:bodyPr>
          <a:lstStyle>
            <a:lvl1pPr marL="0" indent="0" algn="l">
              <a:lnSpc>
                <a:spcPct val="100000"/>
              </a:lnSpc>
              <a:buNone/>
              <a:defRPr sz="21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46372213"/>
      </p:ext>
    </p:extLst>
  </p:cSld>
  <p:clrMapOvr>
    <a:masterClrMapping/>
  </p:clrMapOvr>
  <p:extLst mod="1">
    <p:ext uri="{DCECCB84-F9BA-43D5-87BE-67443E8EF086}">
      <p15:sldGuideLst xmlns:p15="http://schemas.microsoft.com/office/powerpoint/2012/main">
        <p15:guide id="1" orient="horz" pos="3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312235" y="3780263"/>
            <a:ext cx="6634976" cy="1237786"/>
          </a:xfrm>
        </p:spPr>
        <p:txBody>
          <a:bodyPr anchor="t">
            <a:normAutofit/>
          </a:bodyPr>
          <a:lstStyle>
            <a:lvl1pPr algn="l">
              <a:lnSpc>
                <a:spcPct val="100000"/>
              </a:lnSpc>
              <a:defRPr sz="300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312235" y="5018049"/>
            <a:ext cx="6634976" cy="830572"/>
          </a:xfrm>
        </p:spPr>
        <p:txBody>
          <a:bodyPr anchor="ctr">
            <a:normAutofit/>
          </a:bodyPr>
          <a:lstStyle>
            <a:lvl1pPr marL="0" indent="0" algn="l">
              <a:lnSpc>
                <a:spcPct val="100000"/>
              </a:lnSpc>
              <a:buNone/>
              <a:defRPr sz="21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17260582"/>
      </p:ext>
    </p:extLst>
  </p:cSld>
  <p:clrMapOvr>
    <a:masterClrMapping/>
  </p:clrMapOvr>
  <p:extLst mod="1">
    <p:ext uri="{DCECCB84-F9BA-43D5-87BE-67443E8EF086}">
      <p15:sldGuideLst xmlns:p15="http://schemas.microsoft.com/office/powerpoint/2012/main">
        <p15:guide id="1" orient="horz" pos="31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312235" y="3780263"/>
            <a:ext cx="6634976" cy="1237786"/>
          </a:xfrm>
        </p:spPr>
        <p:txBody>
          <a:bodyPr anchor="t">
            <a:normAutofit/>
          </a:bodyPr>
          <a:lstStyle>
            <a:lvl1pPr algn="l">
              <a:lnSpc>
                <a:spcPct val="100000"/>
              </a:lnSpc>
              <a:defRPr sz="300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312235" y="5018049"/>
            <a:ext cx="6634976" cy="830572"/>
          </a:xfrm>
        </p:spPr>
        <p:txBody>
          <a:bodyPr anchor="ctr">
            <a:normAutofit/>
          </a:bodyPr>
          <a:lstStyle>
            <a:lvl1pPr marL="0" indent="0" algn="l">
              <a:lnSpc>
                <a:spcPct val="100000"/>
              </a:lnSpc>
              <a:buNone/>
              <a:defRPr sz="21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18154033"/>
      </p:ext>
    </p:extLst>
  </p:cSld>
  <p:clrMapOvr>
    <a:masterClrMapping/>
  </p:clrMapOvr>
  <p:extLst mod="1">
    <p:ext uri="{DCECCB84-F9BA-43D5-87BE-67443E8EF086}">
      <p15:sldGuideLst xmlns:p15="http://schemas.microsoft.com/office/powerpoint/2012/main">
        <p15:guide id="1" orient="horz" pos="31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312235" y="3780263"/>
            <a:ext cx="6634976" cy="1237786"/>
          </a:xfrm>
        </p:spPr>
        <p:txBody>
          <a:bodyPr anchor="t">
            <a:normAutofit/>
          </a:bodyPr>
          <a:lstStyle>
            <a:lvl1pPr algn="l">
              <a:lnSpc>
                <a:spcPct val="100000"/>
              </a:lnSpc>
              <a:defRPr sz="3000">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12235" y="5018049"/>
            <a:ext cx="6634976" cy="830572"/>
          </a:xfrm>
        </p:spPr>
        <p:txBody>
          <a:bodyPr anchor="ctr">
            <a:normAutofit/>
          </a:bodyPr>
          <a:lstStyle>
            <a:lvl1pPr marL="0" indent="0" algn="l">
              <a:lnSpc>
                <a:spcPct val="100000"/>
              </a:lnSpc>
              <a:buNone/>
              <a:defRPr sz="21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31642406"/>
      </p:ext>
    </p:extLst>
  </p:cSld>
  <p:clrMapOvr>
    <a:masterClrMapping/>
  </p:clrMapOvr>
  <p:extLst mod="1">
    <p:ext uri="{DCECCB84-F9BA-43D5-87BE-67443E8EF086}">
      <p15:sldGuideLst xmlns:p15="http://schemas.microsoft.com/office/powerpoint/2012/main">
        <p15:guide id="1" orient="horz" pos="3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312235" y="3780263"/>
            <a:ext cx="6634976" cy="1237786"/>
          </a:xfrm>
        </p:spPr>
        <p:txBody>
          <a:bodyPr anchor="t">
            <a:normAutofit/>
          </a:bodyPr>
          <a:lstStyle>
            <a:lvl1pPr algn="l">
              <a:lnSpc>
                <a:spcPct val="100000"/>
              </a:lnSpc>
              <a:defRPr sz="3000">
                <a:solidFill>
                  <a:schemeClr val="tx1"/>
                </a:solidFill>
              </a:defRPr>
            </a:lvl1pPr>
          </a:lstStyle>
          <a:p>
            <a:r>
              <a:rPr lang="en-US" dirty="0"/>
              <a:t>Click to edit Master title style</a:t>
            </a:r>
          </a:p>
        </p:txBody>
      </p:sp>
      <p:sp>
        <p:nvSpPr>
          <p:cNvPr id="6" name="Subtitle 2"/>
          <p:cNvSpPr>
            <a:spLocks noGrp="1"/>
          </p:cNvSpPr>
          <p:nvPr>
            <p:ph type="subTitle" idx="1"/>
          </p:nvPr>
        </p:nvSpPr>
        <p:spPr>
          <a:xfrm>
            <a:off x="312235" y="5018049"/>
            <a:ext cx="6634976" cy="830572"/>
          </a:xfrm>
        </p:spPr>
        <p:txBody>
          <a:bodyPr anchor="ctr">
            <a:normAutofit/>
          </a:bodyPr>
          <a:lstStyle>
            <a:lvl1pPr marL="0" indent="0" algn="l">
              <a:lnSpc>
                <a:spcPct val="100000"/>
              </a:lnSpc>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341166029"/>
      </p:ext>
    </p:extLst>
  </p:cSld>
  <p:clrMapOvr>
    <a:masterClrMapping/>
  </p:clrMapOvr>
  <p:extLst mod="1">
    <p:ext uri="{DCECCB84-F9BA-43D5-87BE-67443E8EF086}">
      <p15:sldGuideLst xmlns:p15="http://schemas.microsoft.com/office/powerpoint/2012/main">
        <p15:guide id="1" orient="horz" pos="31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312235" y="3780263"/>
            <a:ext cx="6634976" cy="1237786"/>
          </a:xfrm>
        </p:spPr>
        <p:txBody>
          <a:bodyPr anchor="t">
            <a:normAutofit/>
          </a:bodyPr>
          <a:lstStyle>
            <a:lvl1pPr algn="l">
              <a:lnSpc>
                <a:spcPct val="100000"/>
              </a:lnSpc>
              <a:defRPr sz="3000">
                <a:solidFill>
                  <a:schemeClr val="tx1"/>
                </a:solidFill>
              </a:defRPr>
            </a:lvl1pPr>
          </a:lstStyle>
          <a:p>
            <a:r>
              <a:rPr lang="en-US" dirty="0"/>
              <a:t>Click to edit Master title style</a:t>
            </a:r>
          </a:p>
        </p:txBody>
      </p:sp>
      <p:sp>
        <p:nvSpPr>
          <p:cNvPr id="7" name="Subtitle 2"/>
          <p:cNvSpPr>
            <a:spLocks noGrp="1"/>
          </p:cNvSpPr>
          <p:nvPr>
            <p:ph type="subTitle" idx="1"/>
          </p:nvPr>
        </p:nvSpPr>
        <p:spPr>
          <a:xfrm>
            <a:off x="312235" y="5018049"/>
            <a:ext cx="6634976" cy="830572"/>
          </a:xfrm>
        </p:spPr>
        <p:txBody>
          <a:bodyPr anchor="ctr">
            <a:normAutofit/>
          </a:bodyPr>
          <a:lstStyle>
            <a:lvl1pPr marL="0" indent="0" algn="l">
              <a:lnSpc>
                <a:spcPct val="100000"/>
              </a:lnSpc>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2518412"/>
      </p:ext>
    </p:extLst>
  </p:cSld>
  <p:clrMapOvr>
    <a:masterClrMapping/>
  </p:clrMapOvr>
  <p:extLst mod="1">
    <p:ext uri="{DCECCB84-F9BA-43D5-87BE-67443E8EF086}">
      <p15:sldGuideLst xmlns:p15="http://schemas.microsoft.com/office/powerpoint/2012/main">
        <p15:guide id="1" orient="horz" pos="31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47700" y="591016"/>
            <a:ext cx="7867650" cy="10996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647700" y="1825625"/>
            <a:ext cx="7867650" cy="3927475"/>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425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47700" y="1350888"/>
            <a:ext cx="7867650" cy="2852737"/>
          </a:xfrm>
        </p:spPr>
        <p:txBody>
          <a:bodyPr anchor="b">
            <a:normAutofit/>
          </a:bodyPr>
          <a:lstStyle>
            <a:lvl1pPr>
              <a:defRPr sz="33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47700" y="4252915"/>
            <a:ext cx="786765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6585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1_Left Aligned">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71500" y="1600199"/>
            <a:ext cx="8001001" cy="1987551"/>
          </a:xfrm>
        </p:spPr>
        <p:txBody>
          <a:bodyPr anchor="b">
            <a:noAutofit/>
          </a:bodyPr>
          <a:lstStyle>
            <a:lvl1pPr algn="l">
              <a:defRPr sz="3200" b="1"/>
            </a:lvl1pPr>
          </a:lstStyle>
          <a:p>
            <a:r>
              <a:rPr lang="en-US" dirty="0"/>
              <a:t>CLICK TO EDIT MASTER TITLE STYLE</a:t>
            </a:r>
          </a:p>
        </p:txBody>
      </p:sp>
      <p:sp>
        <p:nvSpPr>
          <p:cNvPr id="11" name="Subtitle 2"/>
          <p:cNvSpPr>
            <a:spLocks noGrp="1"/>
          </p:cNvSpPr>
          <p:nvPr>
            <p:ph type="subTitle" idx="1" hasCustomPrompt="1"/>
          </p:nvPr>
        </p:nvSpPr>
        <p:spPr>
          <a:xfrm>
            <a:off x="571501" y="3733801"/>
            <a:ext cx="8001000" cy="914399"/>
          </a:xfrm>
        </p:spPr>
        <p:txBody>
          <a:bodyPr>
            <a:noAutofit/>
          </a:bodyPr>
          <a:lstStyle>
            <a:lvl1pPr marL="0" indent="0" algn="l">
              <a:spcBef>
                <a:spcPts val="0"/>
              </a:spcBef>
              <a:buNone/>
              <a:defRPr sz="24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userDrawn="1"/>
        </p:nvSpPr>
        <p:spPr>
          <a:xfrm>
            <a:off x="0" y="4866469"/>
            <a:ext cx="9144000" cy="1991532"/>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1F3F1C7E-8692-44CE-BCEA-C4B0928CD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720" y="428105"/>
            <a:ext cx="3441701" cy="867545"/>
          </a:xfrm>
          <a:prstGeom prst="rect">
            <a:avLst/>
          </a:prstGeom>
        </p:spPr>
      </p:pic>
      <p:sp>
        <p:nvSpPr>
          <p:cNvPr id="7" name="Rectangle 6">
            <a:extLst>
              <a:ext uri="{FF2B5EF4-FFF2-40B4-BE49-F238E27FC236}">
                <a16:creationId xmlns:a16="http://schemas.microsoft.com/office/drawing/2014/main" id="{8B8E6E09-F9F3-4414-8C2C-98C702C2BD92}"/>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132960"/>
      </p:ext>
    </p:extLst>
  </p:cSld>
  <p:clrMapOvr>
    <a:masterClrMapping/>
  </p:clrMapOvr>
  <p:extLst mod="1">
    <p:ext uri="{DCECCB84-F9BA-43D5-87BE-67443E8EF086}">
      <p15:sldGuideLst xmlns:p15="http://schemas.microsoft.com/office/powerpoint/2012/main">
        <p15:guide id="1" orient="horz" pos="2928">
          <p15:clr>
            <a:srgbClr val="FBAE40"/>
          </p15:clr>
        </p15:guide>
        <p15:guide id="2" orient="horz" pos="2352">
          <p15:clr>
            <a:srgbClr val="FBAE40"/>
          </p15:clr>
        </p15:guide>
        <p15:guide id="4" orient="horz" pos="22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92"/>
            <a:ext cx="9144000" cy="6918592"/>
          </a:xfrm>
          <a:prstGeom prst="rect">
            <a:avLst/>
          </a:prstGeom>
        </p:spPr>
      </p:pic>
      <p:sp>
        <p:nvSpPr>
          <p:cNvPr id="11" name="Rectangle 10"/>
          <p:cNvSpPr/>
          <p:nvPr userDrawn="1"/>
        </p:nvSpPr>
        <p:spPr>
          <a:xfrm>
            <a:off x="0" y="-60592"/>
            <a:ext cx="9144000" cy="5954751"/>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solidFill>
                <a:schemeClr val="tx1"/>
              </a:solidFill>
            </a:endParaRPr>
          </a:p>
        </p:txBody>
      </p:sp>
      <p:sp>
        <p:nvSpPr>
          <p:cNvPr id="6" name="Title 1"/>
          <p:cNvSpPr>
            <a:spLocks noGrp="1"/>
          </p:cNvSpPr>
          <p:nvPr>
            <p:ph type="title"/>
          </p:nvPr>
        </p:nvSpPr>
        <p:spPr>
          <a:xfrm>
            <a:off x="647700" y="1350888"/>
            <a:ext cx="7867650" cy="2852737"/>
          </a:xfrm>
        </p:spPr>
        <p:txBody>
          <a:bodyPr anchor="b">
            <a:normAutofit/>
          </a:bodyPr>
          <a:lstStyle>
            <a:lvl1pPr>
              <a:defRPr sz="3300">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647700" y="4252915"/>
            <a:ext cx="786765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37055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92"/>
            <a:ext cx="9144000" cy="6918592"/>
          </a:xfrm>
          <a:prstGeom prst="rect">
            <a:avLst/>
          </a:prstGeom>
        </p:spPr>
      </p:pic>
      <p:sp>
        <p:nvSpPr>
          <p:cNvPr id="7" name="Rectangle 6"/>
          <p:cNvSpPr/>
          <p:nvPr userDrawn="1"/>
        </p:nvSpPr>
        <p:spPr>
          <a:xfrm>
            <a:off x="0" y="-60592"/>
            <a:ext cx="9144000" cy="5954751"/>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a:xfrm>
            <a:off x="647700" y="1350888"/>
            <a:ext cx="7867650" cy="2852737"/>
          </a:xfrm>
        </p:spPr>
        <p:txBody>
          <a:bodyPr anchor="b">
            <a:normAutofit/>
          </a:bodyPr>
          <a:lstStyle>
            <a:lvl1pPr>
              <a:defRPr sz="33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47700" y="4252915"/>
            <a:ext cx="786765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3366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92"/>
            <a:ext cx="9144000" cy="6918592"/>
          </a:xfrm>
          <a:prstGeom prst="rect">
            <a:avLst/>
          </a:prstGeom>
        </p:spPr>
      </p:pic>
      <p:sp>
        <p:nvSpPr>
          <p:cNvPr id="7" name="Rectangle 6"/>
          <p:cNvSpPr/>
          <p:nvPr userDrawn="1"/>
        </p:nvSpPr>
        <p:spPr>
          <a:xfrm>
            <a:off x="0" y="-60592"/>
            <a:ext cx="9144000" cy="5954751"/>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a:xfrm>
            <a:off x="647700" y="1350888"/>
            <a:ext cx="7867650" cy="2852737"/>
          </a:xfrm>
        </p:spPr>
        <p:txBody>
          <a:bodyPr anchor="b">
            <a:normAutofit/>
          </a:bodyPr>
          <a:lstStyle>
            <a:lvl1pPr>
              <a:defRPr sz="33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47700" y="4252915"/>
            <a:ext cx="786765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503938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47700" y="591017"/>
            <a:ext cx="7867650" cy="1099673"/>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47700" y="1825625"/>
            <a:ext cx="3848100" cy="3927475"/>
          </a:xfrm>
        </p:spPr>
        <p:txBody>
          <a:bodyPr/>
          <a:lstStyle>
            <a:lvl1pPr marL="0" indent="0">
              <a:buFont typeface="Georgia" panose="02040502050405020303" pitchFamily="18" charse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3927475"/>
          </a:xfrm>
        </p:spPr>
        <p:txBody>
          <a:bodyPr/>
          <a:lstStyle>
            <a:lvl1pPr marL="0" indent="0">
              <a:buFont typeface="Georgia" panose="02040502050405020303" pitchFamily="18" charse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357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Title 1"/>
          <p:cNvSpPr>
            <a:spLocks noGrp="1"/>
          </p:cNvSpPr>
          <p:nvPr>
            <p:ph type="title"/>
          </p:nvPr>
        </p:nvSpPr>
        <p:spPr>
          <a:xfrm>
            <a:off x="647700" y="591017"/>
            <a:ext cx="7867650" cy="1099673"/>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47700" y="1825625"/>
            <a:ext cx="3848100" cy="3927475"/>
          </a:xfrm>
        </p:spPr>
        <p:txBody>
          <a:bodyPr/>
          <a:lstStyle>
            <a:lvl1pPr marL="0" indent="0">
              <a:buFont typeface="Georgia" panose="02040502050405020303" pitchFamily="18" charse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3927475"/>
          </a:xfrm>
        </p:spPr>
        <p:txBody>
          <a:bodyPr/>
          <a:lstStyle>
            <a:lvl1pPr marL="0" indent="0">
              <a:buFont typeface="Georgia" panose="02040502050405020303" pitchFamily="18" charse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2557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47700" y="591017"/>
            <a:ext cx="7867650" cy="1099673"/>
          </a:xfrm>
        </p:spPr>
        <p:txBody>
          <a:bodyPr>
            <a:normAutofit/>
          </a:bodyPr>
          <a:lstStyle>
            <a:lvl1pPr>
              <a:defRPr sz="3000"/>
            </a:lvl1pPr>
          </a:lstStyle>
          <a:p>
            <a:r>
              <a:rPr lang="en-US"/>
              <a:t>Click to edit Master title style</a:t>
            </a:r>
          </a:p>
        </p:txBody>
      </p:sp>
      <p:sp>
        <p:nvSpPr>
          <p:cNvPr id="3" name="Text Placeholder 2"/>
          <p:cNvSpPr>
            <a:spLocks noGrp="1"/>
          </p:cNvSpPr>
          <p:nvPr>
            <p:ph type="body" idx="1"/>
          </p:nvPr>
        </p:nvSpPr>
        <p:spPr>
          <a:xfrm>
            <a:off x="647701" y="1681163"/>
            <a:ext cx="3851275"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47701" y="2505075"/>
            <a:ext cx="3851275" cy="324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905250"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24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539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647700" y="591017"/>
            <a:ext cx="7867650" cy="1099673"/>
          </a:xfrm>
        </p:spPr>
        <p:txBody>
          <a:bodyPr>
            <a:normAutofit/>
          </a:bodyPr>
          <a:lstStyle>
            <a:lvl1pPr>
              <a:defRPr sz="3000"/>
            </a:lvl1pPr>
          </a:lstStyle>
          <a:p>
            <a:r>
              <a:rPr lang="en-US"/>
              <a:t>Click to edit Master title style</a:t>
            </a:r>
          </a:p>
        </p:txBody>
      </p:sp>
      <p:sp>
        <p:nvSpPr>
          <p:cNvPr id="3" name="Text Placeholder 2"/>
          <p:cNvSpPr>
            <a:spLocks noGrp="1"/>
          </p:cNvSpPr>
          <p:nvPr>
            <p:ph type="body" idx="1"/>
          </p:nvPr>
        </p:nvSpPr>
        <p:spPr>
          <a:xfrm>
            <a:off x="647701" y="1681163"/>
            <a:ext cx="3851275"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47701" y="2505075"/>
            <a:ext cx="3851275" cy="3248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905250"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505075"/>
            <a:ext cx="3887788" cy="324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367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47700" y="591017"/>
            <a:ext cx="7867650" cy="1099673"/>
          </a:xfrm>
        </p:spPr>
        <p:txBody>
          <a:bodyPr>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448347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Title 1"/>
          <p:cNvSpPr>
            <a:spLocks noGrp="1"/>
          </p:cNvSpPr>
          <p:nvPr>
            <p:ph type="title"/>
          </p:nvPr>
        </p:nvSpPr>
        <p:spPr>
          <a:xfrm>
            <a:off x="647700" y="591017"/>
            <a:ext cx="7867650" cy="1099673"/>
          </a:xfrm>
        </p:spPr>
        <p:txBody>
          <a:bodyPr>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232366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764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2_Center Aligned">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71501" y="1600200"/>
            <a:ext cx="8001000" cy="1989690"/>
          </a:xfrm>
        </p:spPr>
        <p:txBody>
          <a:bodyPr anchor="b">
            <a:normAutofit/>
          </a:bodyPr>
          <a:lstStyle>
            <a:lvl1pPr algn="ctr">
              <a:defRPr sz="3200" b="1"/>
            </a:lvl1pPr>
          </a:lstStyle>
          <a:p>
            <a:r>
              <a:rPr lang="en-US" dirty="0"/>
              <a:t>CLICK TO EDIT MASTER TITLE STYLE</a:t>
            </a:r>
          </a:p>
        </p:txBody>
      </p:sp>
      <p:sp>
        <p:nvSpPr>
          <p:cNvPr id="11" name="Subtitle 2"/>
          <p:cNvSpPr>
            <a:spLocks noGrp="1"/>
          </p:cNvSpPr>
          <p:nvPr>
            <p:ph type="subTitle" idx="1" hasCustomPrompt="1"/>
          </p:nvPr>
        </p:nvSpPr>
        <p:spPr>
          <a:xfrm>
            <a:off x="571501" y="3733800"/>
            <a:ext cx="8001000" cy="952500"/>
          </a:xfrm>
        </p:spPr>
        <p:txBody>
          <a:bodyPr>
            <a:noAutofit/>
          </a:bodyPr>
          <a:lstStyle>
            <a:lvl1pPr marL="0" indent="0" algn="ctr">
              <a:spcBef>
                <a:spcPts val="0"/>
              </a:spcBef>
              <a:buNone/>
              <a:defRPr sz="24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userDrawn="1"/>
        </p:nvSpPr>
        <p:spPr>
          <a:xfrm>
            <a:off x="0" y="4866469"/>
            <a:ext cx="9144000" cy="1991532"/>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C6D84F4F-7BBC-49D2-922B-703BAD2A6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720" y="428105"/>
            <a:ext cx="3441701" cy="867545"/>
          </a:xfrm>
          <a:prstGeom prst="rect">
            <a:avLst/>
          </a:prstGeom>
        </p:spPr>
      </p:pic>
      <p:sp>
        <p:nvSpPr>
          <p:cNvPr id="7" name="Rectangle 6">
            <a:extLst>
              <a:ext uri="{FF2B5EF4-FFF2-40B4-BE49-F238E27FC236}">
                <a16:creationId xmlns:a16="http://schemas.microsoft.com/office/drawing/2014/main" id="{E24A96DC-122C-4973-890E-9F776CE49268}"/>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389202"/>
      </p:ext>
    </p:extLst>
  </p:cSld>
  <p:clrMapOvr>
    <a:masterClrMapping/>
  </p:clrMapOvr>
  <p:extLst mod="1">
    <p:ext uri="{DCECCB84-F9BA-43D5-87BE-67443E8EF086}">
      <p15:sldGuideLst xmlns:p15="http://schemas.microsoft.com/office/powerpoint/2012/main">
        <p15:guide id="2" orient="horz" pos="2352">
          <p15:clr>
            <a:srgbClr val="FBAE40"/>
          </p15:clr>
        </p15:guide>
        <p15:guide id="3" orient="horz" pos="2952">
          <p15:clr>
            <a:srgbClr val="FBAE40"/>
          </p15:clr>
        </p15:guide>
        <p15:guide id="4" orient="horz" pos="22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2687314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87788" y="1260681"/>
            <a:ext cx="4629150" cy="4492421"/>
          </a:xfrm>
        </p:spPr>
        <p:txBody>
          <a:bodyPr/>
          <a:lstStyle>
            <a:lvl1pPr>
              <a:defRPr sz="18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47701" y="971550"/>
            <a:ext cx="2932113" cy="1169484"/>
          </a:xfrm>
        </p:spPr>
        <p:txBody>
          <a:bodyPr anchor="b">
            <a:noAutofit/>
          </a:bodyPr>
          <a:lstStyle>
            <a:lvl1pPr>
              <a:defRPr sz="2100" b="1"/>
            </a:lvl1pPr>
          </a:lstStyle>
          <a:p>
            <a:r>
              <a:rPr lang="en-US" dirty="0"/>
              <a:t>Click to edit Master title style</a:t>
            </a:r>
          </a:p>
        </p:txBody>
      </p:sp>
      <p:sp>
        <p:nvSpPr>
          <p:cNvPr id="16" name="Text Placeholder 3"/>
          <p:cNvSpPr>
            <a:spLocks noGrp="1"/>
          </p:cNvSpPr>
          <p:nvPr>
            <p:ph type="body" sz="half" idx="2"/>
          </p:nvPr>
        </p:nvSpPr>
        <p:spPr>
          <a:xfrm>
            <a:off x="647701" y="2287526"/>
            <a:ext cx="2932113" cy="34655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945237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Content Placeholder 2"/>
          <p:cNvSpPr>
            <a:spLocks noGrp="1"/>
          </p:cNvSpPr>
          <p:nvPr>
            <p:ph idx="1"/>
          </p:nvPr>
        </p:nvSpPr>
        <p:spPr>
          <a:xfrm>
            <a:off x="3887788" y="1260681"/>
            <a:ext cx="4629150" cy="4492421"/>
          </a:xfrm>
        </p:spPr>
        <p:txBody>
          <a:bodyPr/>
          <a:lstStyle>
            <a:lvl1pPr>
              <a:defRPr sz="18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47701" y="971550"/>
            <a:ext cx="2932113" cy="1169484"/>
          </a:xfrm>
        </p:spPr>
        <p:txBody>
          <a:bodyPr anchor="b">
            <a:noAutofit/>
          </a:bodyPr>
          <a:lstStyle>
            <a:lvl1pPr>
              <a:defRPr sz="2100" b="1"/>
            </a:lvl1pPr>
          </a:lstStyle>
          <a:p>
            <a:r>
              <a:rPr lang="en-US" dirty="0"/>
              <a:t>Click to edit Master title style</a:t>
            </a:r>
          </a:p>
        </p:txBody>
      </p:sp>
      <p:sp>
        <p:nvSpPr>
          <p:cNvPr id="16" name="Text Placeholder 3"/>
          <p:cNvSpPr>
            <a:spLocks noGrp="1"/>
          </p:cNvSpPr>
          <p:nvPr>
            <p:ph type="body" sz="half" idx="2"/>
          </p:nvPr>
        </p:nvSpPr>
        <p:spPr>
          <a:xfrm>
            <a:off x="647701" y="2287526"/>
            <a:ext cx="2932113" cy="34655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2339511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3887788" y="971550"/>
            <a:ext cx="4629150" cy="47815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3" name="Title 1"/>
          <p:cNvSpPr>
            <a:spLocks noGrp="1"/>
          </p:cNvSpPr>
          <p:nvPr>
            <p:ph type="title"/>
          </p:nvPr>
        </p:nvSpPr>
        <p:spPr>
          <a:xfrm>
            <a:off x="647701" y="971550"/>
            <a:ext cx="2932113" cy="1169484"/>
          </a:xfrm>
        </p:spPr>
        <p:txBody>
          <a:bodyPr anchor="b">
            <a:noAutofit/>
          </a:bodyPr>
          <a:lstStyle>
            <a:lvl1pPr>
              <a:defRPr sz="2100" b="1"/>
            </a:lvl1pPr>
          </a:lstStyle>
          <a:p>
            <a:r>
              <a:rPr lang="en-US" dirty="0"/>
              <a:t>Click to edit Master title style</a:t>
            </a:r>
          </a:p>
        </p:txBody>
      </p:sp>
      <p:sp>
        <p:nvSpPr>
          <p:cNvPr id="14" name="Text Placeholder 3"/>
          <p:cNvSpPr>
            <a:spLocks noGrp="1"/>
          </p:cNvSpPr>
          <p:nvPr>
            <p:ph type="body" sz="half" idx="2"/>
          </p:nvPr>
        </p:nvSpPr>
        <p:spPr>
          <a:xfrm>
            <a:off x="647701" y="2287526"/>
            <a:ext cx="2932113" cy="34655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011372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Picture Placeholder 2"/>
          <p:cNvSpPr>
            <a:spLocks noGrp="1"/>
          </p:cNvSpPr>
          <p:nvPr>
            <p:ph type="pic" idx="1"/>
          </p:nvPr>
        </p:nvSpPr>
        <p:spPr>
          <a:xfrm>
            <a:off x="3887788" y="971550"/>
            <a:ext cx="4629150" cy="47815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3" name="Title 1"/>
          <p:cNvSpPr>
            <a:spLocks noGrp="1"/>
          </p:cNvSpPr>
          <p:nvPr>
            <p:ph type="title"/>
          </p:nvPr>
        </p:nvSpPr>
        <p:spPr>
          <a:xfrm>
            <a:off x="647701" y="971550"/>
            <a:ext cx="2932113" cy="1169484"/>
          </a:xfrm>
        </p:spPr>
        <p:txBody>
          <a:bodyPr anchor="b">
            <a:noAutofit/>
          </a:bodyPr>
          <a:lstStyle>
            <a:lvl1pPr>
              <a:defRPr sz="2100" b="1"/>
            </a:lvl1pPr>
          </a:lstStyle>
          <a:p>
            <a:r>
              <a:rPr lang="en-US" dirty="0"/>
              <a:t>Click to edit Master title style</a:t>
            </a:r>
          </a:p>
        </p:txBody>
      </p:sp>
      <p:sp>
        <p:nvSpPr>
          <p:cNvPr id="14" name="Text Placeholder 3"/>
          <p:cNvSpPr>
            <a:spLocks noGrp="1"/>
          </p:cNvSpPr>
          <p:nvPr>
            <p:ph type="body" sz="half" idx="2"/>
          </p:nvPr>
        </p:nvSpPr>
        <p:spPr>
          <a:xfrm>
            <a:off x="647701" y="2287526"/>
            <a:ext cx="2932113" cy="34655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131416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847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lide_Decorativ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A3C829-87FB-4AF7-BF7C-7C0E8635C58D}"/>
              </a:ext>
            </a:extLst>
          </p:cNvPr>
          <p:cNvSpPr/>
          <p:nvPr userDrawn="1"/>
        </p:nvSpPr>
        <p:spPr>
          <a:xfrm>
            <a:off x="0" y="590550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6" name="Content Placeholder 5">
            <a:extLst>
              <a:ext uri="{FF2B5EF4-FFF2-40B4-BE49-F238E27FC236}">
                <a16:creationId xmlns:a16="http://schemas.microsoft.com/office/drawing/2014/main" id="{553B5EE0-3CD9-4E27-91DD-A1586399093B}"/>
              </a:ext>
            </a:extLst>
          </p:cNvPr>
          <p:cNvSpPr>
            <a:spLocks noGrp="1"/>
          </p:cNvSpPr>
          <p:nvPr>
            <p:ph sz="quarter" idx="13"/>
          </p:nvPr>
        </p:nvSpPr>
        <p:spPr>
          <a:xfrm>
            <a:off x="571500" y="1295400"/>
            <a:ext cx="8001000" cy="4425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5BCAF38-E6A6-4E5F-9B52-7C7F46C84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7" name="Rectangle 6">
            <a:extLst>
              <a:ext uri="{FF2B5EF4-FFF2-40B4-BE49-F238E27FC236}">
                <a16:creationId xmlns:a16="http://schemas.microsoft.com/office/drawing/2014/main" id="{06F5E872-443A-4F21-AFFA-AE19376E01A9}"/>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A09BD763-9004-4AE3-8B6A-03914F13C3B6}"/>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652406199"/>
      </p:ext>
    </p:extLst>
  </p:cSld>
  <p:clrMapOvr>
    <a:masterClrMapping/>
  </p:clrMapOvr>
  <p:extLst mod="1">
    <p:ext uri="{DCECCB84-F9BA-43D5-87BE-67443E8EF086}">
      <p15:sldGuideLst xmlns:p15="http://schemas.microsoft.com/office/powerpoint/2012/main">
        <p15:guide id="1" orient="horz"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Bulleted_Decorativ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254510-12F3-4D40-AB19-ABAAED30FB3C}"/>
              </a:ext>
            </a:extLst>
          </p:cNvPr>
          <p:cNvSpPr/>
          <p:nvPr userDrawn="1"/>
        </p:nvSpPr>
        <p:spPr>
          <a:xfrm>
            <a:off x="0" y="590550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C123A737-FB74-4F4E-B54D-4DD6D44B7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30"/>
            <a:ext cx="9144000" cy="5856853"/>
          </a:xfrm>
          <a:prstGeom prst="rect">
            <a:avLst/>
          </a:prstGeom>
        </p:spPr>
      </p:pic>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6" name="Content Placeholder 5">
            <a:extLst>
              <a:ext uri="{FF2B5EF4-FFF2-40B4-BE49-F238E27FC236}">
                <a16:creationId xmlns:a16="http://schemas.microsoft.com/office/drawing/2014/main" id="{553B5EE0-3CD9-4E27-91DD-A1586399093B}"/>
              </a:ext>
            </a:extLst>
          </p:cNvPr>
          <p:cNvSpPr>
            <a:spLocks noGrp="1"/>
          </p:cNvSpPr>
          <p:nvPr>
            <p:ph sz="quarter" idx="13"/>
          </p:nvPr>
        </p:nvSpPr>
        <p:spPr>
          <a:xfrm>
            <a:off x="571500" y="1295400"/>
            <a:ext cx="8001000" cy="44259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7D6F08-8A73-4E66-8DE8-81597F609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8" name="Rectangle 7">
            <a:extLst>
              <a:ext uri="{FF2B5EF4-FFF2-40B4-BE49-F238E27FC236}">
                <a16:creationId xmlns:a16="http://schemas.microsoft.com/office/drawing/2014/main" id="{E1892C86-C1A1-445F-84DC-71DFFD89B763}"/>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63D8A87A-3859-4134-B8EA-20D7DAD19A40}"/>
              </a:ext>
            </a:extLst>
          </p:cNvPr>
          <p:cNvSpPr>
            <a:spLocks noGrp="1"/>
          </p:cNvSpPr>
          <p:nvPr>
            <p:ph type="title"/>
          </p:nvPr>
        </p:nvSpPr>
        <p:spPr>
          <a:xfrm>
            <a:off x="571500" y="400304"/>
            <a:ext cx="8001000" cy="591312"/>
          </a:xfrm>
        </p:spPr>
        <p:txBody>
          <a:bodyPr/>
          <a:lstStyle/>
          <a:p>
            <a:r>
              <a:rPr lang="en-US" dirty="0"/>
              <a:t>Click to edit Master title style</a:t>
            </a:r>
          </a:p>
        </p:txBody>
      </p:sp>
    </p:spTree>
    <p:extLst>
      <p:ext uri="{BB962C8B-B14F-4D97-AF65-F5344CB8AC3E}">
        <p14:creationId xmlns:p14="http://schemas.microsoft.com/office/powerpoint/2010/main" val="130655900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Rectangle 23"/>
          <p:cNvSpPr/>
          <p:nvPr userDrawn="1"/>
        </p:nvSpPr>
        <p:spPr>
          <a:xfrm>
            <a:off x="0" y="1"/>
            <a:ext cx="9144000" cy="6857999"/>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Title 1"/>
          <p:cNvSpPr>
            <a:spLocks noGrp="1"/>
          </p:cNvSpPr>
          <p:nvPr>
            <p:ph type="title" hasCustomPrompt="1"/>
          </p:nvPr>
        </p:nvSpPr>
        <p:spPr>
          <a:xfrm>
            <a:off x="571500" y="1600200"/>
            <a:ext cx="8001000" cy="2438400"/>
          </a:xfrm>
        </p:spPr>
        <p:txBody>
          <a:bodyPr anchor="b">
            <a:normAutofit/>
          </a:bodyPr>
          <a:lstStyle>
            <a:lvl1pPr>
              <a:defRPr sz="3600" b="1">
                <a:solidFill>
                  <a:schemeClr val="tx1"/>
                </a:solidFill>
              </a:defRPr>
            </a:lvl1pPr>
          </a:lstStyle>
          <a:p>
            <a:r>
              <a:rPr lang="en-US" dirty="0"/>
              <a:t>CLICK TO EDIT MASTER TITLE STYLE</a:t>
            </a:r>
          </a:p>
        </p:txBody>
      </p:sp>
      <p:sp>
        <p:nvSpPr>
          <p:cNvPr id="20" name="Text Placeholder 2"/>
          <p:cNvSpPr>
            <a:spLocks noGrp="1"/>
          </p:cNvSpPr>
          <p:nvPr>
            <p:ph type="body" idx="1" hasCustomPrompt="1"/>
          </p:nvPr>
        </p:nvSpPr>
        <p:spPr>
          <a:xfrm>
            <a:off x="571500" y="4152900"/>
            <a:ext cx="8001000" cy="1216998"/>
          </a:xfrm>
        </p:spPr>
        <p:txBody>
          <a:bodyPr>
            <a:normAutofit/>
          </a:bodyPr>
          <a:lstStyle>
            <a:lvl1pPr marL="0" indent="0">
              <a:spcBef>
                <a:spcPts val="0"/>
              </a:spcBef>
              <a:buNone/>
              <a:defRPr sz="32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4" name="Slide Number Placeholder 5">
            <a:extLst>
              <a:ext uri="{FF2B5EF4-FFF2-40B4-BE49-F238E27FC236}">
                <a16:creationId xmlns:a16="http://schemas.microsoft.com/office/drawing/2014/main" id="{983E6218-9265-4910-B6C5-C59464D2ADB8}"/>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pic>
        <p:nvPicPr>
          <p:cNvPr id="7" name="Picture 6">
            <a:extLst>
              <a:ext uri="{FF2B5EF4-FFF2-40B4-BE49-F238E27FC236}">
                <a16:creationId xmlns:a16="http://schemas.microsoft.com/office/drawing/2014/main" id="{75EC06F4-30B2-4418-8CF1-AC78A88AD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8" name="Rectangle 7">
            <a:extLst>
              <a:ext uri="{FF2B5EF4-FFF2-40B4-BE49-F238E27FC236}">
                <a16:creationId xmlns:a16="http://schemas.microsoft.com/office/drawing/2014/main" id="{23DFD914-9978-4FBC-8358-4979799BEA12}"/>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351295"/>
      </p:ext>
    </p:extLst>
  </p:cSld>
  <p:clrMapOvr>
    <a:masterClrMapping/>
  </p:clrMapOvr>
  <p:extLst mod="1">
    <p:ext uri="{DCECCB84-F9BA-43D5-87BE-67443E8EF086}">
      <p15:sldGuideLst xmlns:p15="http://schemas.microsoft.com/office/powerpoint/2012/main">
        <p15:guide id="1" orient="horz" pos="3384">
          <p15:clr>
            <a:srgbClr val="FBAE40"/>
          </p15:clr>
        </p15:guide>
        <p15:guide id="2" orient="horz" pos="2544">
          <p15:clr>
            <a:srgbClr val="FBAE40"/>
          </p15:clr>
        </p15:guide>
        <p15:guide id="3" orient="horz" pos="26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2_Decorati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35737-FAAA-45F7-8F8D-16BD476477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516"/>
            <a:ext cx="9144000" cy="5808467"/>
          </a:xfrm>
          <a:prstGeom prst="rect">
            <a:avLst/>
          </a:prstGeom>
        </p:spPr>
      </p:pic>
      <p:sp>
        <p:nvSpPr>
          <p:cNvPr id="9" name="Rectangle 8">
            <a:extLst>
              <a:ext uri="{FF2B5EF4-FFF2-40B4-BE49-F238E27FC236}">
                <a16:creationId xmlns:a16="http://schemas.microsoft.com/office/drawing/2014/main" id="{B785318E-D92B-403E-9044-3BD0D08030F5}"/>
              </a:ext>
            </a:extLst>
          </p:cNvPr>
          <p:cNvSpPr/>
          <p:nvPr userDrawn="1"/>
        </p:nvSpPr>
        <p:spPr>
          <a:xfrm>
            <a:off x="0" y="590550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Title 1"/>
          <p:cNvSpPr>
            <a:spLocks noGrp="1"/>
          </p:cNvSpPr>
          <p:nvPr>
            <p:ph type="title" hasCustomPrompt="1"/>
          </p:nvPr>
        </p:nvSpPr>
        <p:spPr>
          <a:xfrm>
            <a:off x="571500" y="1406144"/>
            <a:ext cx="8001000" cy="2632456"/>
          </a:xfrm>
        </p:spPr>
        <p:txBody>
          <a:bodyPr anchor="b">
            <a:normAutofit/>
          </a:bodyPr>
          <a:lstStyle>
            <a:lvl1pPr>
              <a:defRPr sz="3600" b="1">
                <a:solidFill>
                  <a:schemeClr val="tx1"/>
                </a:solidFill>
              </a:defRPr>
            </a:lvl1pPr>
          </a:lstStyle>
          <a:p>
            <a:r>
              <a:rPr lang="en-US" dirty="0"/>
              <a:t>CLICK TO EDIT MASTER TITLE STYLE</a:t>
            </a:r>
          </a:p>
        </p:txBody>
      </p:sp>
      <p:sp>
        <p:nvSpPr>
          <p:cNvPr id="20" name="Text Placeholder 2"/>
          <p:cNvSpPr>
            <a:spLocks noGrp="1"/>
          </p:cNvSpPr>
          <p:nvPr>
            <p:ph type="body" idx="1" hasCustomPrompt="1"/>
          </p:nvPr>
        </p:nvSpPr>
        <p:spPr>
          <a:xfrm>
            <a:off x="571500" y="4152900"/>
            <a:ext cx="8001000" cy="1216998"/>
          </a:xfrm>
        </p:spPr>
        <p:txBody>
          <a:bodyPr>
            <a:normAutofit/>
          </a:bodyPr>
          <a:lstStyle>
            <a:lvl1pPr marL="0" indent="0">
              <a:spcBef>
                <a:spcPts val="0"/>
              </a:spcBef>
              <a:buNone/>
              <a:defRPr sz="32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4" name="Slide Number Placeholder 5">
            <a:extLst>
              <a:ext uri="{FF2B5EF4-FFF2-40B4-BE49-F238E27FC236}">
                <a16:creationId xmlns:a16="http://schemas.microsoft.com/office/drawing/2014/main" id="{983E6218-9265-4910-B6C5-C59464D2ADB8}"/>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pic>
        <p:nvPicPr>
          <p:cNvPr id="11" name="Picture 10">
            <a:extLst>
              <a:ext uri="{FF2B5EF4-FFF2-40B4-BE49-F238E27FC236}">
                <a16:creationId xmlns:a16="http://schemas.microsoft.com/office/drawing/2014/main" id="{7E2A0FA3-43F2-4969-ACC4-DAA0B0ED11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10" name="Rectangle 9">
            <a:extLst>
              <a:ext uri="{FF2B5EF4-FFF2-40B4-BE49-F238E27FC236}">
                <a16:creationId xmlns:a16="http://schemas.microsoft.com/office/drawing/2014/main" id="{B14B78A8-1B03-449B-9E1C-9CD5DE6ADC94}"/>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172238"/>
      </p:ext>
    </p:extLst>
  </p:cSld>
  <p:clrMapOvr>
    <a:masterClrMapping/>
  </p:clrMapOvr>
  <p:extLst mod="1">
    <p:ext uri="{DCECCB84-F9BA-43D5-87BE-67443E8EF086}">
      <p15:sldGuideLst xmlns:p15="http://schemas.microsoft.com/office/powerpoint/2012/main">
        <p15:guide id="1" orient="horz" pos="3384">
          <p15:clr>
            <a:srgbClr val="FBAE40"/>
          </p15:clr>
        </p15:guide>
        <p15:guide id="2" orient="horz" pos="2544">
          <p15:clr>
            <a:srgbClr val="FBAE40"/>
          </p15:clr>
        </p15:guide>
        <p15:guide id="3" orient="horz" pos="2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2_Decorativ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85318E-D92B-403E-9044-3BD0D08030F5}"/>
              </a:ext>
            </a:extLst>
          </p:cNvPr>
          <p:cNvSpPr/>
          <p:nvPr userDrawn="1"/>
        </p:nvSpPr>
        <p:spPr>
          <a:xfrm>
            <a:off x="0" y="5905500"/>
            <a:ext cx="9144000" cy="9525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Title 1"/>
          <p:cNvSpPr>
            <a:spLocks noGrp="1"/>
          </p:cNvSpPr>
          <p:nvPr>
            <p:ph type="title" hasCustomPrompt="1"/>
          </p:nvPr>
        </p:nvSpPr>
        <p:spPr>
          <a:xfrm>
            <a:off x="571500" y="1406144"/>
            <a:ext cx="8001000" cy="2632456"/>
          </a:xfrm>
        </p:spPr>
        <p:txBody>
          <a:bodyPr anchor="b">
            <a:normAutofit/>
          </a:bodyPr>
          <a:lstStyle>
            <a:lvl1pPr>
              <a:defRPr sz="3600" b="1">
                <a:solidFill>
                  <a:schemeClr val="tx1"/>
                </a:solidFill>
              </a:defRPr>
            </a:lvl1pPr>
          </a:lstStyle>
          <a:p>
            <a:r>
              <a:rPr lang="en-US" dirty="0"/>
              <a:t>CLICK TO EDIT MASTER TITLE STYLE</a:t>
            </a:r>
          </a:p>
        </p:txBody>
      </p:sp>
      <p:sp>
        <p:nvSpPr>
          <p:cNvPr id="20" name="Text Placeholder 2"/>
          <p:cNvSpPr>
            <a:spLocks noGrp="1"/>
          </p:cNvSpPr>
          <p:nvPr>
            <p:ph type="body" idx="1" hasCustomPrompt="1"/>
          </p:nvPr>
        </p:nvSpPr>
        <p:spPr>
          <a:xfrm>
            <a:off x="571500" y="4152900"/>
            <a:ext cx="8001000" cy="1216998"/>
          </a:xfrm>
        </p:spPr>
        <p:txBody>
          <a:bodyPr>
            <a:normAutofit/>
          </a:bodyPr>
          <a:lstStyle>
            <a:lvl1pPr marL="0" indent="0">
              <a:spcBef>
                <a:spcPts val="0"/>
              </a:spcBef>
              <a:buNone/>
              <a:defRPr sz="32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4" name="Slide Number Placeholder 5">
            <a:extLst>
              <a:ext uri="{FF2B5EF4-FFF2-40B4-BE49-F238E27FC236}">
                <a16:creationId xmlns:a16="http://schemas.microsoft.com/office/drawing/2014/main" id="{983E6218-9265-4910-B6C5-C59464D2ADB8}"/>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pic>
        <p:nvPicPr>
          <p:cNvPr id="11" name="Picture 10">
            <a:extLst>
              <a:ext uri="{FF2B5EF4-FFF2-40B4-BE49-F238E27FC236}">
                <a16:creationId xmlns:a16="http://schemas.microsoft.com/office/drawing/2014/main" id="{7E2A0FA3-43F2-4969-ACC4-DAA0B0ED1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
        <p:nvSpPr>
          <p:cNvPr id="10" name="Rectangle 9">
            <a:extLst>
              <a:ext uri="{FF2B5EF4-FFF2-40B4-BE49-F238E27FC236}">
                <a16:creationId xmlns:a16="http://schemas.microsoft.com/office/drawing/2014/main" id="{B14B78A8-1B03-449B-9E1C-9CD5DE6ADC94}"/>
              </a:ext>
            </a:extLst>
          </p:cNvPr>
          <p:cNvSpPr/>
          <p:nvPr userDrawn="1"/>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229895"/>
      </p:ext>
    </p:extLst>
  </p:cSld>
  <p:clrMapOvr>
    <a:masterClrMapping/>
  </p:clrMapOvr>
  <p:extLst mod="1">
    <p:ext uri="{DCECCB84-F9BA-43D5-87BE-67443E8EF086}">
      <p15:sldGuideLst xmlns:p15="http://schemas.microsoft.com/office/powerpoint/2012/main">
        <p15:guide id="1" orient="horz" pos="3384">
          <p15:clr>
            <a:srgbClr val="FBAE40"/>
          </p15:clr>
        </p15:guide>
        <p15:guide id="2" orient="horz" pos="2544">
          <p15:clr>
            <a:srgbClr val="FBAE40"/>
          </p15:clr>
        </p15:guide>
        <p15:guide id="3" orient="horz" pos="26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328804"/>
            <a:ext cx="8001000" cy="7197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71500" y="1295400"/>
            <a:ext cx="8001000" cy="46101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1000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21" r:id="rId9"/>
    <p:sldLayoutId id="2147483710" r:id="rId10"/>
    <p:sldLayoutId id="2147483711" r:id="rId11"/>
    <p:sldLayoutId id="2147483722"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49" r:id="rId21"/>
  </p:sldLayoutIdLst>
  <p:hf hdr="0" ftr="0" dt="0"/>
  <p:txStyles>
    <p:title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91440" indent="-91440" algn="l" defTabSz="685800" rtl="0" eaLnBrk="1" latinLnBrk="0" hangingPunct="1">
        <a:lnSpc>
          <a:spcPct val="90000"/>
        </a:lnSpc>
        <a:spcBef>
          <a:spcPts val="600"/>
        </a:spcBef>
        <a:spcAft>
          <a:spcPts val="0"/>
        </a:spcAft>
        <a:buFont typeface="Franklin Gothic Book" panose="020B0503020102020204" pitchFamily="34" charset="0"/>
        <a:buChar char=" "/>
        <a:defRPr sz="2200" kern="1200">
          <a:solidFill>
            <a:schemeClr val="tx1"/>
          </a:solidFill>
          <a:latin typeface="+mn-lt"/>
          <a:ea typeface="+mn-ea"/>
          <a:cs typeface="+mn-cs"/>
        </a:defRPr>
      </a:lvl1pPr>
      <a:lvl2pPr marL="548640" indent="-228600" algn="l" defTabSz="6858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2pPr>
      <a:lvl3pPr marL="777240" indent="-182880" algn="l" defTabSz="685800" rtl="0" eaLnBrk="1" latinLnBrk="0" hangingPunct="1">
        <a:lnSpc>
          <a:spcPct val="9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3pPr>
      <a:lvl4pPr marL="960120" indent="-182880" algn="l" defTabSz="6858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4pPr>
      <a:lvl5pPr marL="1143000" indent="-182880" algn="l" defTabSz="685800" rtl="0" eaLnBrk="1" latinLnBrk="0" hangingPunct="1">
        <a:lnSpc>
          <a:spcPct val="9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15:clr>
            <a:srgbClr val="F26B43"/>
          </p15:clr>
        </p15:guide>
        <p15:guide id="2" pos="5760">
          <p15:clr>
            <a:srgbClr val="F26B43"/>
          </p15:clr>
        </p15:guide>
        <p15:guide id="3" pos="360">
          <p15:clr>
            <a:srgbClr val="F26B43"/>
          </p15:clr>
        </p15:guide>
        <p15:guide id="5" pos="2880">
          <p15:clr>
            <a:srgbClr val="F26B43"/>
          </p15:clr>
        </p15:guide>
        <p15:guide id="7" pos="3748">
          <p15:clr>
            <a:srgbClr val="F26B43"/>
          </p15:clr>
        </p15:guide>
        <p15:guide id="8" pos="5400">
          <p15:clr>
            <a:srgbClr val="F26B43"/>
          </p15:clr>
        </p15:guide>
        <p15:guide id="10" orient="horz" pos="4320">
          <p15:clr>
            <a:srgbClr val="F26B43"/>
          </p15:clr>
        </p15:guide>
        <p15:guide id="11" orient="horz" pos="288">
          <p15:clr>
            <a:srgbClr val="F26B43"/>
          </p15:clr>
        </p15:guide>
        <p15:guide id="12" orient="horz" pos="72">
          <p15:clr>
            <a:srgbClr val="F26B43"/>
          </p15:clr>
        </p15:guide>
        <p15:guide id="13" orient="horz" pos="1008">
          <p15:clr>
            <a:srgbClr val="F26B43"/>
          </p15:clr>
        </p15:guide>
        <p15:guide id="14" orient="horz" pos="4032">
          <p15:clr>
            <a:srgbClr val="F26B43"/>
          </p15:clr>
        </p15:guide>
        <p15:guide id="15" orient="horz" pos="3720">
          <p15:clr>
            <a:srgbClr val="F26B43"/>
          </p15:clr>
        </p15:guide>
        <p15:guide id="16" orient="horz" pos="912">
          <p15:clr>
            <a:srgbClr val="F26B43"/>
          </p15:clr>
        </p15:guide>
        <p15:guide id="17" orient="horz" pos="816">
          <p15:clr>
            <a:srgbClr val="F26B43"/>
          </p15:clr>
        </p15:guide>
        <p15:guide id="19" orient="horz" pos="3816">
          <p15:clr>
            <a:srgbClr val="F26B43"/>
          </p15:clr>
        </p15:guide>
        <p15:guide id="21" pos="1560">
          <p15:clr>
            <a:srgbClr val="F26B43"/>
          </p15:clr>
        </p15:guide>
        <p15:guide id="22" orient="horz" pos="4128">
          <p15:clr>
            <a:srgbClr val="F26B43"/>
          </p15:clr>
        </p15:guide>
        <p15:guide id="23" orient="horz" pos="2160">
          <p15:clr>
            <a:srgbClr val="F26B43"/>
          </p15:clr>
        </p15:guide>
        <p15:guide id="24" pos="25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365127"/>
            <a:ext cx="78676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724FB3-A53F-419C-8019-4A34F328B693}" type="slidenum">
              <a:rPr lang="en-US" smtClean="0"/>
              <a:t>‹#›</a:t>
            </a:fld>
            <a:endParaRPr lang="en-US" dirty="0"/>
          </a:p>
        </p:txBody>
      </p:sp>
    </p:spTree>
    <p:extLst>
      <p:ext uri="{BB962C8B-B14F-4D97-AF65-F5344CB8AC3E}">
        <p14:creationId xmlns:p14="http://schemas.microsoft.com/office/powerpoint/2010/main" val="340574920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Lst>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spcAft>
          <a:spcPts val="0"/>
        </a:spcAft>
        <a:buSzPct val="25000"/>
        <a:buFont typeface="Georgia" panose="02040502050405020303" pitchFamily="18" charset="0"/>
        <a:buNone/>
        <a:defRPr sz="180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spcAft>
          <a:spcPts val="0"/>
        </a:spcAft>
        <a:buFont typeface="Arial" panose="020B0604020202020204" pitchFamily="34" charset="0"/>
        <a:buChar char="•"/>
        <a:defRPr sz="1650" kern="1200">
          <a:solidFill>
            <a:schemeClr val="tx1"/>
          </a:solidFill>
          <a:latin typeface="+mn-lt"/>
          <a:ea typeface="+mn-ea"/>
          <a:cs typeface="+mn-cs"/>
        </a:defRPr>
      </a:lvl2pPr>
      <a:lvl3pPr marL="857250" indent="-137160" algn="l" defTabSz="685800" rtl="0" eaLnBrk="1" latinLnBrk="0" hangingPunct="1">
        <a:lnSpc>
          <a:spcPct val="100000"/>
        </a:lnSpc>
        <a:spcBef>
          <a:spcPts val="375"/>
        </a:spcBef>
        <a:buFont typeface="Arial" panose="020B0604020202020204" pitchFamily="34" charset="0"/>
        <a:buChar char="•"/>
        <a:defRPr sz="1350" u="none"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76">
          <p15:clr>
            <a:srgbClr val="F26B43"/>
          </p15:clr>
        </p15:guide>
        <p15:guide id="4" pos="408">
          <p15:clr>
            <a:srgbClr val="F26B43"/>
          </p15:clr>
        </p15:guide>
        <p15:guide id="5" orient="horz" pos="3624">
          <p15:clr>
            <a:srgbClr val="F26B43"/>
          </p15:clr>
        </p15:guide>
        <p15:guide id="6" orient="horz" pos="31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hyperlink" Target="https://svgsilh.com/image/1757120.html" TargetMode="External"/><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svgsilh.com/image/31240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D43F28-1FFC-41C8-9388-277647212FEF}"/>
              </a:ext>
            </a:extLst>
          </p:cNvPr>
          <p:cNvSpPr>
            <a:spLocks noGrp="1"/>
          </p:cNvSpPr>
          <p:nvPr>
            <p:ph type="ctrTitle"/>
          </p:nvPr>
        </p:nvSpPr>
        <p:spPr/>
        <p:txBody>
          <a:bodyPr>
            <a:normAutofit fontScale="90000"/>
          </a:bodyPr>
          <a:lstStyle/>
          <a:p>
            <a:pPr>
              <a:lnSpc>
                <a:spcPct val="150000"/>
              </a:lnSpc>
            </a:pPr>
            <a:r>
              <a:rPr lang="en-US" dirty="0"/>
              <a:t>Navigating the Future:</a:t>
            </a:r>
            <a:br>
              <a:rPr lang="en-US" dirty="0"/>
            </a:br>
            <a:r>
              <a:rPr lang="en-US" dirty="0"/>
              <a:t> Thinking, Planning and Acting Strategically</a:t>
            </a:r>
          </a:p>
        </p:txBody>
      </p:sp>
      <p:sp>
        <p:nvSpPr>
          <p:cNvPr id="9" name="Subtitle 8">
            <a:extLst>
              <a:ext uri="{FF2B5EF4-FFF2-40B4-BE49-F238E27FC236}">
                <a16:creationId xmlns:a16="http://schemas.microsoft.com/office/drawing/2014/main" id="{3B6BC1E4-D0BB-49D7-86D9-6112CC8E9F10}"/>
              </a:ext>
            </a:extLst>
          </p:cNvPr>
          <p:cNvSpPr>
            <a:spLocks noGrp="1"/>
          </p:cNvSpPr>
          <p:nvPr>
            <p:ph type="subTitle" idx="1"/>
          </p:nvPr>
        </p:nvSpPr>
        <p:spPr>
          <a:xfrm>
            <a:off x="554976" y="5410200"/>
            <a:ext cx="8001000" cy="952500"/>
          </a:xfrm>
        </p:spPr>
        <p:txBody>
          <a:bodyPr/>
          <a:lstStyle/>
          <a:p>
            <a:r>
              <a:rPr lang="en-US" dirty="0"/>
              <a:t>Mike Hourihan</a:t>
            </a:r>
          </a:p>
          <a:p>
            <a:endParaRPr lang="en-US" dirty="0"/>
          </a:p>
        </p:txBody>
      </p:sp>
    </p:spTree>
    <p:extLst>
      <p:ext uri="{BB962C8B-B14F-4D97-AF65-F5344CB8AC3E}">
        <p14:creationId xmlns:p14="http://schemas.microsoft.com/office/powerpoint/2010/main" val="80854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D959D43F-7C97-4068-BC03-206E7B963948}"/>
              </a:ext>
            </a:extLst>
          </p:cNvPr>
          <p:cNvSpPr>
            <a:spLocks noGrp="1"/>
          </p:cNvSpPr>
          <p:nvPr>
            <p:ph type="title"/>
          </p:nvPr>
        </p:nvSpPr>
        <p:spPr/>
        <p:txBody>
          <a:bodyPr/>
          <a:lstStyle/>
          <a:p>
            <a:r>
              <a:rPr lang="en-US" altLang="en-US"/>
              <a:t> Assess Present Circumstances</a:t>
            </a:r>
            <a:br>
              <a:rPr lang="en-US" altLang="en-US"/>
            </a:br>
            <a:r>
              <a:rPr lang="en-US" altLang="en-US"/>
              <a:t>S W O T  Analysis</a:t>
            </a:r>
            <a:endParaRPr lang="en-US" altLang="en-US" dirty="0"/>
          </a:p>
        </p:txBody>
      </p:sp>
      <p:grpSp>
        <p:nvGrpSpPr>
          <p:cNvPr id="153603" name="Group 2">
            <a:extLst>
              <a:ext uri="{FF2B5EF4-FFF2-40B4-BE49-F238E27FC236}">
                <a16:creationId xmlns:a16="http://schemas.microsoft.com/office/drawing/2014/main" id="{7503CDF0-3B0B-4C68-A2DD-3D12FC629855}"/>
              </a:ext>
            </a:extLst>
          </p:cNvPr>
          <p:cNvGrpSpPr>
            <a:grpSpLocks/>
          </p:cNvGrpSpPr>
          <p:nvPr/>
        </p:nvGrpSpPr>
        <p:grpSpPr bwMode="auto">
          <a:xfrm>
            <a:off x="6260" y="1435403"/>
            <a:ext cx="9137740" cy="2818066"/>
            <a:chOff x="2717" y="3114"/>
            <a:chExt cx="2096" cy="1007"/>
          </a:xfrm>
        </p:grpSpPr>
        <p:sp>
          <p:nvSpPr>
            <p:cNvPr id="153606" name="Rectangle 3">
              <a:extLst>
                <a:ext uri="{FF2B5EF4-FFF2-40B4-BE49-F238E27FC236}">
                  <a16:creationId xmlns:a16="http://schemas.microsoft.com/office/drawing/2014/main" id="{BA6A4FE4-A0F4-4B95-933F-EC3DAE76B50C}"/>
                </a:ext>
              </a:extLst>
            </p:cNvPr>
            <p:cNvSpPr>
              <a:spLocks noChangeArrowheads="1"/>
            </p:cNvSpPr>
            <p:nvPr/>
          </p:nvSpPr>
          <p:spPr bwMode="auto">
            <a:xfrm>
              <a:off x="2893" y="3246"/>
              <a:ext cx="1920"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3000">
                <a:solidFill>
                  <a:srgbClr val="FFFFFF"/>
                </a:solidFill>
                <a:latin typeface="Comic Sans MS" panose="030F0702030302020204" pitchFamily="66" charset="0"/>
              </a:endParaRPr>
            </a:p>
          </p:txBody>
        </p:sp>
        <p:sp>
          <p:nvSpPr>
            <p:cNvPr id="38919" name="Rectangle 4">
              <a:extLst>
                <a:ext uri="{FF2B5EF4-FFF2-40B4-BE49-F238E27FC236}">
                  <a16:creationId xmlns:a16="http://schemas.microsoft.com/office/drawing/2014/main" id="{B16B5A20-7DD9-47EE-84A6-BAAA2D53937F}"/>
                </a:ext>
              </a:extLst>
            </p:cNvPr>
            <p:cNvSpPr>
              <a:spLocks noChangeArrowheads="1"/>
            </p:cNvSpPr>
            <p:nvPr/>
          </p:nvSpPr>
          <p:spPr bwMode="auto">
            <a:xfrm>
              <a:off x="2717" y="3114"/>
              <a:ext cx="1998" cy="9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tx1"/>
                  </a:solidFill>
                  <a:latin typeface="Times New Roman" pitchFamily="18" charset="0"/>
                  <a:cs typeface="Times New Roman" pitchFamily="18" charset="0"/>
                  <a:sym typeface="Times New Roman" pitchFamily="18" charset="0"/>
                </a:rPr>
                <a:t> </a:t>
              </a: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chemeClr val="bg1">
                      <a:lumMod val="10000"/>
                    </a:schemeClr>
                  </a:solidFill>
                  <a:latin typeface="Times New Roman" pitchFamily="18" charset="0"/>
                  <a:cs typeface="Times New Roman" pitchFamily="18" charset="0"/>
                  <a:sym typeface="Times New Roman" pitchFamily="18" charset="0"/>
                </a:rPr>
                <a:t> </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Times New Roman" pitchFamily="18" charset="0"/>
                  <a:cs typeface="Times New Roman" pitchFamily="18" charset="0"/>
                  <a:sym typeface="Times New Roman" pitchFamily="18" charset="0"/>
                </a:rPr>
                <a:t>        </a:t>
              </a:r>
              <a:r>
                <a:rPr lang="en-US" sz="2800" b="1" i="1" dirty="0">
                  <a:solidFill>
                    <a:schemeClr val="bg1">
                      <a:lumMod val="10000"/>
                    </a:schemeClr>
                  </a:solidFill>
                  <a:latin typeface="Arial" charset="0"/>
                  <a:cs typeface="Arial" charset="0"/>
                  <a:sym typeface="Times New Roman" pitchFamily="18" charset="0"/>
                </a:rPr>
                <a:t>OPPORTUNITIES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a:t>
              </a:r>
              <a:r>
                <a:rPr lang="en-US" sz="2000" b="1" i="1" dirty="0">
                  <a:solidFill>
                    <a:schemeClr val="bg1">
                      <a:lumMod val="10000"/>
                    </a:schemeClr>
                  </a:solidFill>
                  <a:latin typeface="Arial" charset="0"/>
                  <a:cs typeface="Arial" charset="0"/>
                  <a:sym typeface="Times New Roman" pitchFamily="18" charset="0"/>
                </a:rPr>
                <a:t>(possibilities, potentials, prospects)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chemeClr val="bg1">
                      <a:lumMod val="10000"/>
                    </a:schemeClr>
                  </a:solidFill>
                  <a:latin typeface="Arial" charset="0"/>
                  <a:cs typeface="Arial" charset="0"/>
                  <a:sym typeface="Times New Roman" pitchFamily="18" charset="0"/>
                </a:rPr>
                <a:t>          </a:t>
              </a:r>
              <a:r>
                <a:rPr lang="en-US" sz="3200" b="1" i="1" dirty="0">
                  <a:solidFill>
                    <a:srgbClr val="0000CC"/>
                  </a:solidFill>
                  <a:latin typeface="Arial" charset="0"/>
                  <a:cs typeface="Arial" charset="0"/>
                  <a:sym typeface="Wingdings 3"/>
                </a:rPr>
                <a:t> </a:t>
              </a:r>
              <a:r>
                <a:rPr lang="en-US" sz="2200" b="1" i="1" dirty="0">
                  <a:solidFill>
                    <a:srgbClr val="0000CC"/>
                  </a:solidFill>
                  <a:latin typeface="Arial" charset="0"/>
                  <a:cs typeface="Arial" charset="0"/>
                  <a:sym typeface="Wingdings 3"/>
                </a:rPr>
                <a:t>millenials have comfort with technology</a:t>
              </a:r>
              <a:endParaRPr lang="en-US" sz="3200" b="1" i="1" dirty="0">
                <a:solidFill>
                  <a:srgbClr val="0000CC"/>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THREATS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a:t>
              </a:r>
              <a:r>
                <a:rPr lang="en-US" sz="2000" b="1" i="1" dirty="0">
                  <a:solidFill>
                    <a:schemeClr val="bg1">
                      <a:lumMod val="10000"/>
                    </a:schemeClr>
                  </a:solidFill>
                  <a:latin typeface="Arial" charset="0"/>
                  <a:cs typeface="Arial" charset="0"/>
                  <a:sym typeface="Times New Roman" pitchFamily="18" charset="0"/>
                </a:rPr>
                <a:t>(risks, obstacles, challenges; ‘</a:t>
              </a:r>
              <a:r>
                <a:rPr lang="en-US" sz="2000" b="1" i="1" dirty="0">
                  <a:solidFill>
                    <a:srgbClr val="DDB627"/>
                  </a:solidFill>
                  <a:latin typeface="Arial" charset="0"/>
                  <a:cs typeface="Arial" charset="0"/>
                  <a:sym typeface="Times New Roman" pitchFamily="18" charset="0"/>
                </a:rPr>
                <a:t>yellow lights’)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rgbClr val="DDB627"/>
                  </a:solidFill>
                  <a:latin typeface="Arial" charset="0"/>
                  <a:cs typeface="Arial" charset="0"/>
                  <a:sym typeface="Times New Roman" pitchFamily="18" charset="0"/>
                </a:rPr>
                <a:t>                                        </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rgbClr val="DDB627"/>
                  </a:solidFill>
                  <a:latin typeface="Arial" charset="0"/>
                  <a:cs typeface="Arial" charset="0"/>
                  <a:sym typeface="Times New Roman" pitchFamily="18" charset="0"/>
                </a:rPr>
                <a:t>                                         </a:t>
              </a:r>
              <a:r>
                <a:rPr lang="en-US" sz="3200" b="1" i="1" dirty="0">
                  <a:solidFill>
                    <a:srgbClr val="DDB627"/>
                  </a:solidFill>
                  <a:latin typeface="Arial" charset="0"/>
                  <a:cs typeface="Arial" charset="0"/>
                  <a:sym typeface="Wingdings 3"/>
                </a:rPr>
                <a:t> </a:t>
              </a:r>
              <a:r>
                <a:rPr lang="en-US" sz="2200" b="1" i="1" dirty="0">
                  <a:solidFill>
                    <a:srgbClr val="DDB627"/>
                  </a:solidFill>
                  <a:latin typeface="Arial" charset="0"/>
                  <a:cs typeface="Arial" charset="0"/>
                  <a:sym typeface="Wingdings 3"/>
                </a:rPr>
                <a:t>opposition from community / NIMBY’s</a:t>
              </a:r>
              <a:endParaRPr lang="en-US" sz="3200" b="1" i="1" dirty="0">
                <a:solidFill>
                  <a:srgbClr val="DDB627"/>
                </a:solidFill>
                <a:latin typeface="Arial" charset="0"/>
                <a:cs typeface="Arial" charset="0"/>
                <a:sym typeface="Times New Roman" pitchFamily="18" charset="0"/>
              </a:endParaRPr>
            </a:p>
            <a:p>
              <a:pPr marL="19050"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tx1"/>
                </a:solidFill>
                <a:latin typeface="Times New Roman" pitchFamily="18" charset="0"/>
                <a:cs typeface="Times New Roman" pitchFamily="18" charset="0"/>
                <a:sym typeface="Times New Roman" pitchFamily="18" charset="0"/>
              </a:endParaRPr>
            </a:p>
            <a:p>
              <a:pPr marL="19050"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tx1"/>
                  </a:solidFill>
                  <a:latin typeface="Times New Roman" pitchFamily="18" charset="0"/>
                  <a:cs typeface="Times New Roman" pitchFamily="18" charset="0"/>
                  <a:sym typeface="Times New Roman" pitchFamily="18" charset="0"/>
                </a:rPr>
                <a:t>						</a:t>
              </a:r>
            </a:p>
            <a:p>
              <a:pPr marL="19050" algn="ctr"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dirty="0">
                <a:solidFill>
                  <a:schemeClr val="tx1"/>
                </a:solidFill>
                <a:latin typeface="Times New Roman" pitchFamily="18" charset="0"/>
                <a:cs typeface="Times New Roman" pitchFamily="18" charset="0"/>
                <a:sym typeface="Times New Roman" pitchFamily="18" charset="0"/>
              </a:endParaRPr>
            </a:p>
          </p:txBody>
        </p:sp>
      </p:grpSp>
      <p:pic>
        <p:nvPicPr>
          <p:cNvPr id="153604" name="Picture 5">
            <a:extLst>
              <a:ext uri="{FF2B5EF4-FFF2-40B4-BE49-F238E27FC236}">
                <a16:creationId xmlns:a16="http://schemas.microsoft.com/office/drawing/2014/main" id="{9E308919-9EE6-40DA-B015-A313C880FC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289" y="1435101"/>
            <a:ext cx="1971470" cy="1612899"/>
          </a:xfrm>
          <a:prstGeom prst="rect">
            <a:avLst/>
          </a:prstGeom>
          <a:solidFill>
            <a:srgbClr val="99CCFF"/>
          </a:solidFill>
          <a:ln>
            <a:noFill/>
          </a:ln>
          <a:extLst/>
        </p:spPr>
      </p:pic>
      <p:pic>
        <p:nvPicPr>
          <p:cNvPr id="153605" name="Picture 6">
            <a:extLst>
              <a:ext uri="{FF2B5EF4-FFF2-40B4-BE49-F238E27FC236}">
                <a16:creationId xmlns:a16="http://schemas.microsoft.com/office/drawing/2014/main" id="{4E679872-2F95-4CCD-9D3B-8B3014482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62400"/>
            <a:ext cx="2197100" cy="1743075"/>
          </a:xfrm>
          <a:prstGeom prst="rect">
            <a:avLst/>
          </a:prstGeom>
          <a:solidFill>
            <a:srgbClr val="DBCF39"/>
          </a:solidFill>
          <a:ln>
            <a:noFill/>
          </a:ln>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FA2EFD5-042C-415C-B5C8-F5FF0D0567FE}"/>
              </a:ext>
            </a:extLst>
          </p:cNvPr>
          <p:cNvSpPr>
            <a:spLocks noGrp="1" noChangeArrowheads="1"/>
          </p:cNvSpPr>
          <p:nvPr>
            <p:ph sz="quarter" idx="2"/>
          </p:nvPr>
        </p:nvSpPr>
        <p:spPr>
          <a:xfrm>
            <a:off x="152400" y="3154656"/>
            <a:ext cx="8001000" cy="2882900"/>
          </a:xfrm>
        </p:spPr>
        <p:txBody>
          <a:bodyPr/>
          <a:lstStyle/>
          <a:p>
            <a:pPr eaLnBrk="1" hangingPunct="1">
              <a:spcBef>
                <a:spcPts val="900"/>
              </a:spcBef>
              <a:spcAft>
                <a:spcPts val="900"/>
              </a:spcAft>
              <a:buFontTx/>
              <a:buNone/>
              <a:defRPr/>
            </a:pPr>
            <a:r>
              <a:rPr lang="en-US" b="1" dirty="0">
                <a:latin typeface="Arial" charset="0"/>
                <a:cs typeface="Arial" charset="0"/>
                <a:sym typeface="Times New Roman" pitchFamily="18" charset="0"/>
              </a:rPr>
              <a:t>   </a:t>
            </a:r>
            <a:r>
              <a:rPr lang="en-US" sz="3000" b="1" dirty="0">
                <a:solidFill>
                  <a:schemeClr val="bg1">
                    <a:lumMod val="10000"/>
                  </a:schemeClr>
                </a:solidFill>
                <a:latin typeface="Arial" charset="0"/>
                <a:cs typeface="Arial" charset="0"/>
                <a:sym typeface="Times New Roman" pitchFamily="18" charset="0"/>
              </a:rPr>
              <a:t>Start with the Future and plan backwards</a:t>
            </a:r>
          </a:p>
          <a:p>
            <a:pPr eaLnBrk="1" hangingPunct="1">
              <a:spcBef>
                <a:spcPts val="900"/>
              </a:spcBef>
              <a:spcAft>
                <a:spcPts val="900"/>
              </a:spcAft>
              <a:buFontTx/>
              <a:buNone/>
              <a:defRPr/>
            </a:pPr>
            <a:r>
              <a:rPr lang="en-US" sz="3000" b="1" dirty="0">
                <a:solidFill>
                  <a:schemeClr val="bg1">
                    <a:lumMod val="10000"/>
                  </a:schemeClr>
                </a:solidFill>
                <a:latin typeface="Arial" charset="0"/>
                <a:cs typeface="Arial" charset="0"/>
                <a:sym typeface="Times New Roman" pitchFamily="18" charset="0"/>
              </a:rPr>
              <a:t>	   How are we going to get it done?</a:t>
            </a:r>
          </a:p>
          <a:p>
            <a:pPr eaLnBrk="1" hangingPunct="1">
              <a:spcBef>
                <a:spcPts val="900"/>
              </a:spcBef>
              <a:spcAft>
                <a:spcPts val="900"/>
              </a:spcAft>
              <a:buFontTx/>
              <a:buNone/>
              <a:defRPr/>
            </a:pPr>
            <a:r>
              <a:rPr lang="en-US" sz="3000" b="1" dirty="0">
                <a:solidFill>
                  <a:schemeClr val="bg1">
                    <a:lumMod val="10000"/>
                  </a:schemeClr>
                </a:solidFill>
                <a:latin typeface="Arial" charset="0"/>
                <a:cs typeface="Arial" charset="0"/>
                <a:sym typeface="Times New Roman" pitchFamily="18" charset="0"/>
              </a:rPr>
              <a:t>		     Who is going to get it done?</a:t>
            </a:r>
          </a:p>
          <a:p>
            <a:pPr eaLnBrk="1" hangingPunct="1">
              <a:spcBef>
                <a:spcPts val="900"/>
              </a:spcBef>
              <a:spcAft>
                <a:spcPts val="900"/>
              </a:spcAft>
              <a:buFontTx/>
              <a:buNone/>
              <a:defRPr/>
            </a:pPr>
            <a:r>
              <a:rPr lang="en-US" sz="3000" b="1" dirty="0">
                <a:solidFill>
                  <a:schemeClr val="bg1">
                    <a:lumMod val="10000"/>
                  </a:schemeClr>
                </a:solidFill>
                <a:latin typeface="Arial" charset="0"/>
                <a:cs typeface="Arial" charset="0"/>
                <a:sym typeface="Times New Roman" pitchFamily="18" charset="0"/>
              </a:rPr>
              <a:t>			            Measurable steps</a:t>
            </a:r>
          </a:p>
          <a:p>
            <a:pPr eaLnBrk="1" hangingPunct="1">
              <a:lnSpc>
                <a:spcPct val="30000"/>
              </a:lnSpc>
              <a:buFontTx/>
              <a:buNone/>
              <a:defRPr/>
            </a:pPr>
            <a:endParaRPr lang="en-US" sz="1000" b="1" i="1" dirty="0">
              <a:latin typeface="Arial" charset="0"/>
              <a:cs typeface="Arial" charset="0"/>
              <a:sym typeface="Times New Roman" pitchFamily="18" charset="0"/>
            </a:endParaRPr>
          </a:p>
          <a:p>
            <a:pPr eaLnBrk="1" hangingPunct="1">
              <a:lnSpc>
                <a:spcPct val="30000"/>
              </a:lnSpc>
              <a:buFontTx/>
              <a:buNone/>
              <a:defRPr/>
            </a:pPr>
            <a:endParaRPr lang="en-US" sz="1000" b="1" i="1" dirty="0">
              <a:latin typeface="Arial" charset="0"/>
              <a:cs typeface="Arial" charset="0"/>
              <a:sym typeface="Times New Roman" pitchFamily="18" charset="0"/>
            </a:endParaRPr>
          </a:p>
        </p:txBody>
      </p:sp>
      <p:sp>
        <p:nvSpPr>
          <p:cNvPr id="2" name="Rectangle 2">
            <a:extLst>
              <a:ext uri="{FF2B5EF4-FFF2-40B4-BE49-F238E27FC236}">
                <a16:creationId xmlns:a16="http://schemas.microsoft.com/office/drawing/2014/main" id="{5982D4E5-7F25-4912-B2A9-00AA6D9E232D}"/>
              </a:ext>
            </a:extLst>
          </p:cNvPr>
          <p:cNvSpPr>
            <a:spLocks noGrp="1" noChangeArrowheads="1"/>
          </p:cNvSpPr>
          <p:nvPr>
            <p:ph type="title"/>
          </p:nvPr>
        </p:nvSpPr>
        <p:spPr>
          <a:xfrm>
            <a:off x="533400" y="880260"/>
            <a:ext cx="9144000" cy="2071688"/>
          </a:xfrm>
        </p:spPr>
        <p:txBody>
          <a:bodyPr>
            <a:normAutofit/>
          </a:bodyPr>
          <a:lstStyle/>
          <a:p>
            <a:pPr marL="161925" indent="-161925" algn="l" eaLnBrk="1" hangingPunct="1">
              <a:tabLst>
                <a:tab pos="258763" algn="l"/>
                <a:tab pos="642938" algn="l"/>
                <a:tab pos="1285875" algn="l"/>
                <a:tab pos="1928813" algn="l"/>
                <a:tab pos="2571750" algn="l"/>
                <a:tab pos="3214688" algn="l"/>
                <a:tab pos="3857625" algn="l"/>
                <a:tab pos="4500563" algn="l"/>
                <a:tab pos="5143500" algn="l"/>
              </a:tabLst>
              <a:defRPr/>
            </a:pPr>
            <a:r>
              <a:rPr lang="en-US" sz="4400" b="1" dirty="0">
                <a:solidFill>
                  <a:srgbClr val="C00000"/>
                </a:solidFill>
                <a:effectLst>
                  <a:outerShdw blurRad="38100" dist="38100" dir="2700000" algn="tl">
                    <a:srgbClr val="000000">
                      <a:alpha val="43137"/>
                    </a:srgbClr>
                  </a:outerShdw>
                </a:effectLst>
                <a:latin typeface="Arial" charset="0"/>
                <a:cs typeface="Arial" charset="0"/>
              </a:rPr>
              <a:t> </a:t>
            </a:r>
            <a:r>
              <a:rPr lang="en-US" sz="4400" b="1" dirty="0">
                <a:solidFill>
                  <a:srgbClr val="C00000"/>
                </a:solidFill>
                <a:latin typeface="Arial" charset="0"/>
                <a:cs typeface="Arial" charset="0"/>
              </a:rPr>
              <a:t>Develop Action Plans . . .</a:t>
            </a:r>
            <a:br>
              <a:rPr lang="en-US" sz="4400" b="1" dirty="0">
                <a:solidFill>
                  <a:srgbClr val="C00000"/>
                </a:solidFill>
                <a:latin typeface="Arial" charset="0"/>
                <a:cs typeface="Arial" charset="0"/>
              </a:rPr>
            </a:br>
            <a:r>
              <a:rPr lang="en-US" sz="4400" b="1" dirty="0">
                <a:solidFill>
                  <a:srgbClr val="C00000"/>
                </a:solidFill>
                <a:latin typeface="Arial" charset="0"/>
                <a:cs typeface="Arial" charset="0"/>
              </a:rPr>
              <a:t>to bridge the gap between the Present and the Future</a:t>
            </a:r>
          </a:p>
        </p:txBody>
      </p:sp>
      <p:pic>
        <p:nvPicPr>
          <p:cNvPr id="158724" name="Picture 8">
            <a:extLst>
              <a:ext uri="{FF2B5EF4-FFF2-40B4-BE49-F238E27FC236}">
                <a16:creationId xmlns:a16="http://schemas.microsoft.com/office/drawing/2014/main" id="{1DD096F0-B3BD-4755-922B-2E7DAC6A43C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170313" y="3757613"/>
            <a:ext cx="1646238" cy="1752600"/>
          </a:xfrm>
          <a:noFill/>
        </p:spPr>
      </p:pic>
      <p:grpSp>
        <p:nvGrpSpPr>
          <p:cNvPr id="158725" name="Group 3">
            <a:extLst>
              <a:ext uri="{FF2B5EF4-FFF2-40B4-BE49-F238E27FC236}">
                <a16:creationId xmlns:a16="http://schemas.microsoft.com/office/drawing/2014/main" id="{08C9BC6D-E0F9-49A0-9BA3-BFB07471285E}"/>
              </a:ext>
            </a:extLst>
          </p:cNvPr>
          <p:cNvGrpSpPr>
            <a:grpSpLocks/>
          </p:cNvGrpSpPr>
          <p:nvPr/>
        </p:nvGrpSpPr>
        <p:grpSpPr bwMode="auto">
          <a:xfrm>
            <a:off x="1803400" y="2705100"/>
            <a:ext cx="2144713" cy="3509963"/>
            <a:chOff x="1616" y="2424"/>
            <a:chExt cx="1921" cy="3144"/>
          </a:xfrm>
        </p:grpSpPr>
        <p:sp>
          <p:nvSpPr>
            <p:cNvPr id="158727" name="Rectangle 4">
              <a:extLst>
                <a:ext uri="{FF2B5EF4-FFF2-40B4-BE49-F238E27FC236}">
                  <a16:creationId xmlns:a16="http://schemas.microsoft.com/office/drawing/2014/main" id="{5286E0C9-D82B-48E4-8334-90AA42D36113}"/>
                </a:ext>
              </a:extLst>
            </p:cNvPr>
            <p:cNvSpPr>
              <a:spLocks noChangeArrowheads="1"/>
            </p:cNvSpPr>
            <p:nvPr/>
          </p:nvSpPr>
          <p:spPr bwMode="auto">
            <a:xfrm>
              <a:off x="1616" y="2424"/>
              <a:ext cx="1921" cy="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3000">
                <a:solidFill>
                  <a:srgbClr val="FFFFFF"/>
                </a:solidFill>
                <a:latin typeface="Comic Sans MS" panose="030F0702030302020204" pitchFamily="66" charset="0"/>
              </a:endParaRPr>
            </a:p>
          </p:txBody>
        </p:sp>
        <p:sp>
          <p:nvSpPr>
            <p:cNvPr id="158728" name="Rectangle 5">
              <a:extLst>
                <a:ext uri="{FF2B5EF4-FFF2-40B4-BE49-F238E27FC236}">
                  <a16:creationId xmlns:a16="http://schemas.microsoft.com/office/drawing/2014/main" id="{D567DB97-CB44-48CA-8F50-5B646C2F5AB0}"/>
                </a:ext>
              </a:extLst>
            </p:cNvPr>
            <p:cNvSpPr>
              <a:spLocks noChangeArrowheads="1"/>
            </p:cNvSpPr>
            <p:nvPr/>
          </p:nvSpPr>
          <p:spPr bwMode="auto">
            <a:xfrm>
              <a:off x="1638" y="2432"/>
              <a:ext cx="1864" cy="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 defTabSz="642938">
                <a:spcBef>
                  <a:spcPct val="20000"/>
                </a:spcBef>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3200">
                  <a:solidFill>
                    <a:schemeClr val="tx1"/>
                  </a:solidFill>
                  <a:latin typeface="Arial" panose="020B0604020202020204" pitchFamily="34" charset="0"/>
                  <a:cs typeface="Arial" panose="020B0604020202020204" pitchFamily="34" charset="0"/>
                </a:defRPr>
              </a:lvl1pPr>
              <a:lvl2pPr marL="742950" indent="-285750" defTabSz="642938">
                <a:spcBef>
                  <a:spcPct val="20000"/>
                </a:spcBef>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800">
                  <a:solidFill>
                    <a:schemeClr val="tx1"/>
                  </a:solidFill>
                  <a:latin typeface="Arial" panose="020B0604020202020204" pitchFamily="34" charset="0"/>
                  <a:cs typeface="Arial" panose="020B0604020202020204" pitchFamily="34" charset="0"/>
                </a:defRPr>
              </a:lvl2pPr>
              <a:lvl3pPr marL="1143000" indent="-228600" defTabSz="642938">
                <a:spcBef>
                  <a:spcPct val="20000"/>
                </a:spcBef>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400">
                  <a:solidFill>
                    <a:schemeClr val="tx1"/>
                  </a:solidFill>
                  <a:latin typeface="Arial" panose="020B0604020202020204" pitchFamily="34" charset="0"/>
                  <a:cs typeface="Arial" panose="020B0604020202020204" pitchFamily="34" charset="0"/>
                </a:defRPr>
              </a:lvl3pPr>
              <a:lvl4pPr marL="1600200" indent="-228600" defTabSz="642938">
                <a:spcBef>
                  <a:spcPct val="20000"/>
                </a:spcBef>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000">
                  <a:solidFill>
                    <a:schemeClr val="tx1"/>
                  </a:solidFill>
                  <a:latin typeface="Arial" panose="020B0604020202020204" pitchFamily="34" charset="0"/>
                  <a:cs typeface="Arial" panose="020B0604020202020204" pitchFamily="34" charset="0"/>
                </a:defRPr>
              </a:lvl4pPr>
              <a:lvl5pPr marL="2057400" indent="-228600" defTabSz="642938">
                <a:spcBef>
                  <a:spcPct val="20000"/>
                </a:spcBef>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0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20000"/>
                </a:spcBef>
                <a:spcAft>
                  <a:spcPct val="0"/>
                </a:spcAft>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0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20000"/>
                </a:spcBef>
                <a:spcAft>
                  <a:spcPct val="0"/>
                </a:spcAft>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0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20000"/>
                </a:spcBef>
                <a:spcAft>
                  <a:spcPct val="0"/>
                </a:spcAft>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0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20000"/>
                </a:spcBef>
                <a:spcAft>
                  <a:spcPct val="0"/>
                </a:spcAft>
                <a:buFont typeface="Arial" panose="020B0604020202020204" pitchFamily="34" charset="0"/>
                <a:buChar char="»"/>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3000"/>
                </a:lnSpc>
                <a:spcBef>
                  <a:spcPct val="0"/>
                </a:spcBef>
                <a:buFontTx/>
                <a:buNone/>
              </a:pPr>
              <a:endParaRPr lang="en-US" altLang="en-US" sz="2500" b="1" i="1">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3" name="TextBox 2">
            <a:extLst>
              <a:ext uri="{FF2B5EF4-FFF2-40B4-BE49-F238E27FC236}">
                <a16:creationId xmlns:a16="http://schemas.microsoft.com/office/drawing/2014/main" id="{0BCB0451-C1AE-40E4-815D-117A38728ED4}"/>
              </a:ext>
            </a:extLst>
          </p:cNvPr>
          <p:cNvSpPr txBox="1"/>
          <p:nvPr/>
        </p:nvSpPr>
        <p:spPr>
          <a:xfrm>
            <a:off x="76200" y="5569044"/>
            <a:ext cx="8991600" cy="493712"/>
          </a:xfrm>
          <a:prstGeom prst="rect">
            <a:avLst/>
          </a:prstGeom>
          <a:solidFill>
            <a:schemeClr val="accent6">
              <a:lumMod val="40000"/>
              <a:lumOff val="60000"/>
              <a:alpha val="0"/>
            </a:schemeClr>
          </a:solidFill>
          <a:ln>
            <a:noFill/>
          </a:ln>
        </p:spPr>
        <p:txBody>
          <a:bodyPr>
            <a:spAutoFit/>
          </a:bodyPr>
          <a:lstStyle/>
          <a:p>
            <a:pPr marL="342900" indent="-342900" defTabSz="457200" eaLnBrk="1" hangingPunct="1">
              <a:lnSpc>
                <a:spcPct val="50000"/>
              </a:lnSpc>
              <a:spcBef>
                <a:spcPct val="20000"/>
              </a:spcBef>
              <a:defRPr/>
            </a:pPr>
            <a:endParaRPr lang="en-US" sz="1600" b="1" i="1" dirty="0">
              <a:solidFill>
                <a:srgbClr val="525051"/>
              </a:solidFill>
              <a:latin typeface="Arial" charset="0"/>
              <a:cs typeface="Arial" charset="0"/>
              <a:sym typeface="Times New Roman" pitchFamily="18" charset="0"/>
            </a:endParaRPr>
          </a:p>
          <a:p>
            <a:pPr marL="342900" indent="-342900" defTabSz="457200" eaLnBrk="1" hangingPunct="1">
              <a:spcBef>
                <a:spcPts val="0"/>
              </a:spcBef>
              <a:defRPr/>
            </a:pPr>
            <a:r>
              <a:rPr lang="en-US" sz="1800" b="1" dirty="0">
                <a:solidFill>
                  <a:srgbClr val="0000FF"/>
                </a:solidFill>
                <a:latin typeface="Arial" charset="0"/>
                <a:cs typeface="Arial" charset="0"/>
                <a:sym typeface="Times New Roman" pitchFamily="18" charset="0"/>
              </a:rPr>
              <a:t>    Without a plan, the future is the </a:t>
            </a:r>
            <a:r>
              <a:rPr lang="en-US" sz="1800" b="1" dirty="0">
                <a:solidFill>
                  <a:srgbClr val="0000FF"/>
                </a:solidFill>
                <a:latin typeface="Arial" charset="0"/>
                <a:cs typeface="Arial" charset="0"/>
              </a:rPr>
              <a:t>same as the present, only it is much longer.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75787F7-670A-4656-81CD-7E55C023228A}"/>
              </a:ext>
            </a:extLst>
          </p:cNvPr>
          <p:cNvSpPr>
            <a:spLocks noGrp="1" noChangeArrowheads="1"/>
          </p:cNvSpPr>
          <p:nvPr>
            <p:ph type="title"/>
          </p:nvPr>
        </p:nvSpPr>
        <p:spPr/>
        <p:txBody>
          <a:bodyPr/>
          <a:lstStyle/>
          <a:p>
            <a:r>
              <a:rPr lang="en-US"/>
              <a:t>PRIORITIZATION MODEL</a:t>
            </a:r>
            <a:endParaRPr lang="en-US" dirty="0"/>
          </a:p>
        </p:txBody>
      </p:sp>
      <p:graphicFrame>
        <p:nvGraphicFramePr>
          <p:cNvPr id="211026" name="Group 82">
            <a:extLst>
              <a:ext uri="{FF2B5EF4-FFF2-40B4-BE49-F238E27FC236}">
                <a16:creationId xmlns:a16="http://schemas.microsoft.com/office/drawing/2014/main" id="{9F9D78B2-8439-43BE-B858-BFB961A85326}"/>
              </a:ext>
            </a:extLst>
          </p:cNvPr>
          <p:cNvGraphicFramePr>
            <a:graphicFrameLocks noGrp="1"/>
          </p:cNvGraphicFramePr>
          <p:nvPr>
            <p:ph type="tbl" idx="4294967295"/>
          </p:nvPr>
        </p:nvGraphicFramePr>
        <p:xfrm>
          <a:off x="0" y="990600"/>
          <a:ext cx="9144000" cy="5943601"/>
        </p:xfrm>
        <a:graphic>
          <a:graphicData uri="http://schemas.openxmlformats.org/drawingml/2006/table">
            <a:tbl>
              <a:tblPr/>
              <a:tblGrid>
                <a:gridCol w="1600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987425">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2100" b="0" i="0" u="none" strike="noStrike" cap="none" normalizeH="0" baseline="0" dirty="0">
                        <a:ln>
                          <a:noFill/>
                        </a:ln>
                        <a:solidFill>
                          <a:schemeClr val="tx1"/>
                        </a:solidFill>
                        <a:effectLst/>
                        <a:latin typeface="Comic Sans MS" pitchFamily="66" charset="0"/>
                        <a:sym typeface="Comic Sans MS" pitchFamily="66" charset="0"/>
                      </a:endParaRP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0" i="0" u="none" strike="noStrike" cap="none" normalizeH="0" baseline="0" dirty="0">
                          <a:ln>
                            <a:noFill/>
                          </a:ln>
                          <a:solidFill>
                            <a:schemeClr val="tx1"/>
                          </a:solidFill>
                          <a:effectLst/>
                          <a:latin typeface="Comic Sans MS" pitchFamily="66" charset="0"/>
                          <a:sym typeface="Comic Sans MS" pitchFamily="66" charset="0"/>
                        </a:rPr>
                        <a:t>     </a:t>
                      </a: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0"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Important</a:t>
                      </a: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1900" b="1"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Not Important</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2100" b="0" i="0" u="none" strike="noStrike" cap="none" normalizeH="0" baseline="0" dirty="0">
                        <a:ln>
                          <a:noFill/>
                        </a:ln>
                        <a:solidFill>
                          <a:schemeClr val="tx1"/>
                        </a:solidFill>
                        <a:effectLst/>
                        <a:latin typeface="Comic Sans MS" pitchFamily="66" charset="0"/>
                        <a:sym typeface="Comic Sans MS" pitchFamily="66"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1684338">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0" i="0" u="none" strike="noStrike" cap="none" normalizeH="0" baseline="0" dirty="0">
                          <a:ln>
                            <a:noFill/>
                          </a:ln>
                          <a:solidFill>
                            <a:schemeClr val="tx1"/>
                          </a:solidFill>
                          <a:effectLst/>
                          <a:latin typeface="Comic Sans MS" pitchFamily="66" charset="0"/>
                          <a:sym typeface="Comic Sans MS" pitchFamily="66" charset="0"/>
                        </a:rPr>
                        <a:t> </a:t>
                      </a: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0"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Urgent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1" i="0" u="none" strike="noStrike" cap="none" normalizeH="0" baseline="0" dirty="0">
                          <a:ln>
                            <a:noFill/>
                          </a:ln>
                          <a:solidFill>
                            <a:schemeClr val="tx1"/>
                          </a:solidFill>
                          <a:effectLst/>
                          <a:latin typeface="Comic Sans MS" pitchFamily="66" charset="0"/>
                          <a:sym typeface="Comic Sans MS" pitchFamily="66" charset="0"/>
                        </a:rPr>
                        <a:t>      </a:t>
                      </a:r>
                      <a:r>
                        <a:rPr kumimoji="0" lang="en-US" sz="2100" b="0" i="0" u="none" strike="noStrike" cap="none" normalizeH="0" baseline="0" dirty="0">
                          <a:ln>
                            <a:noFill/>
                          </a:ln>
                          <a:solidFill>
                            <a:schemeClr val="tx1"/>
                          </a:solidFill>
                          <a:effectLst/>
                          <a:latin typeface="Comic Sans MS" pitchFamily="66" charset="0"/>
                          <a:sym typeface="Comic Sans MS" pitchFamily="66" charset="0"/>
                        </a:rPr>
                        <a:t>    </a:t>
                      </a: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400" b="1" i="0" u="none" strike="noStrike" cap="none" normalizeH="0" baseline="0" dirty="0">
                          <a:ln>
                            <a:noFill/>
                          </a:ln>
                          <a:solidFill>
                            <a:schemeClr val="tx1"/>
                          </a:solidFill>
                          <a:effectLst/>
                          <a:latin typeface="Comic Sans MS" pitchFamily="66" charset="0"/>
                          <a:sym typeface="Comic Sans MS" pitchFamily="66" charset="0"/>
                        </a:rPr>
                        <a:t> </a:t>
                      </a:r>
                      <a:endParaRPr kumimoji="0" lang="en-US" sz="2400" b="1" i="0" u="none" strike="noStrike" cap="none" normalizeH="0" baseline="0" dirty="0">
                        <a:ln>
                          <a:noFill/>
                        </a:ln>
                        <a:solidFill>
                          <a:srgbClr val="292929"/>
                        </a:solidFill>
                        <a:effectLst/>
                        <a:latin typeface="Comic Sans MS" pitchFamily="66" charset="0"/>
                        <a:sym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1100" b="1" i="0" u="none" strike="noStrike" cap="none" normalizeH="0" baseline="0" dirty="0">
                        <a:ln>
                          <a:noFill/>
                        </a:ln>
                        <a:solidFill>
                          <a:schemeClr val="tx1"/>
                        </a:solidFill>
                        <a:effectLst/>
                        <a:latin typeface="Comic Sans MS" pitchFamily="66" charset="0"/>
                        <a:sym typeface="Comic Sans MS" pitchFamily="66" charset="0"/>
                      </a:endParaRP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1" i="0" u="none" strike="noStrike" cap="none" normalizeH="0" baseline="0" dirty="0">
                          <a:ln>
                            <a:noFill/>
                          </a:ln>
                          <a:solidFill>
                            <a:schemeClr val="tx1"/>
                          </a:solidFill>
                          <a:effectLst/>
                          <a:latin typeface="Comic Sans MS" pitchFamily="66" charset="0"/>
                          <a:sym typeface="Comic Sans MS" pitchFamily="66" charset="0"/>
                        </a:rPr>
                        <a:t>  </a:t>
                      </a:r>
                      <a:endParaRPr kumimoji="0" lang="en-US" sz="2400" b="1" i="0" u="none" strike="noStrike" cap="none" normalizeH="0" baseline="0" dirty="0">
                        <a:ln>
                          <a:noFill/>
                        </a:ln>
                        <a:solidFill>
                          <a:srgbClr val="292929"/>
                        </a:solidFill>
                        <a:effectLst/>
                        <a:latin typeface="Comic Sans MS" pitchFamily="66" charset="0"/>
                        <a:sym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0" i="0" u="none" strike="noStrike" cap="none" normalizeH="0" baseline="0" dirty="0">
                          <a:ln>
                            <a:noFill/>
                          </a:ln>
                          <a:solidFill>
                            <a:schemeClr val="tx1"/>
                          </a:solidFill>
                          <a:effectLst/>
                          <a:latin typeface="Comic Sans MS" pitchFamily="66" charset="0"/>
                          <a:sym typeface="Comic Sans MS" pitchFamily="66" charset="0"/>
                        </a:rPr>
                        <a:t>   </a:t>
                      </a: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0"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Urgent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1646238">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0"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Not</a:t>
                      </a: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 Urgent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1100" b="1" i="0" u="none" strike="noStrike" cap="none" normalizeH="0" baseline="0" dirty="0">
                        <a:ln>
                          <a:noFill/>
                        </a:ln>
                        <a:solidFill>
                          <a:schemeClr val="tx1"/>
                        </a:solidFill>
                        <a:effectLst/>
                        <a:latin typeface="Comic Sans MS" pitchFamily="66" charset="0"/>
                        <a:sym typeface="Comic Sans MS" pitchFamily="66" charset="0"/>
                      </a:endParaRP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1" i="0" u="none" strike="noStrike" cap="none" normalizeH="0" baseline="0" dirty="0">
                          <a:ln>
                            <a:noFill/>
                          </a:ln>
                          <a:solidFill>
                            <a:schemeClr val="tx1"/>
                          </a:solidFill>
                          <a:effectLst/>
                          <a:latin typeface="Comic Sans MS" pitchFamily="66" charset="0"/>
                          <a:sym typeface="Comic Sans MS" pitchFamily="66" charset="0"/>
                        </a:rPr>
                        <a:t>   </a:t>
                      </a:r>
                      <a:endParaRPr kumimoji="0" lang="en-US" sz="2400" b="1" i="0" u="none" strike="noStrike" cap="none" normalizeH="0" baseline="0" dirty="0">
                        <a:ln>
                          <a:noFill/>
                        </a:ln>
                        <a:solidFill>
                          <a:srgbClr val="292929"/>
                        </a:solidFill>
                        <a:effectLst/>
                        <a:latin typeface="Comic Sans MS" pitchFamily="66" charset="0"/>
                        <a:sym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B2D5EC">
                            <a:gamma/>
                            <a:shade val="86275"/>
                            <a:invGamma/>
                          </a:srgbClr>
                        </a:gs>
                        <a:gs pos="100000">
                          <a:srgbClr val="B2D5EC"/>
                        </a:gs>
                      </a:gsLst>
                      <a:lin ang="5400000" scaled="1"/>
                    </a:gra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1" i="0" u="none" strike="noStrike" cap="none" normalizeH="0" baseline="0" dirty="0">
                          <a:ln>
                            <a:noFill/>
                          </a:ln>
                          <a:solidFill>
                            <a:schemeClr val="tx1"/>
                          </a:solidFill>
                          <a:effectLst/>
                          <a:latin typeface="Comic Sans MS" pitchFamily="66" charset="0"/>
                          <a:sym typeface="Comic Sans MS" pitchFamily="66" charset="0"/>
                        </a:rPr>
                        <a:t>     </a:t>
                      </a:r>
                      <a:endParaRPr kumimoji="0" lang="en-US" sz="2100" b="0" i="0" u="none" strike="noStrike" cap="none" normalizeH="0" baseline="0" dirty="0">
                        <a:ln>
                          <a:noFill/>
                        </a:ln>
                        <a:solidFill>
                          <a:schemeClr val="tx1"/>
                        </a:solidFill>
                        <a:effectLst/>
                        <a:latin typeface="Comic Sans MS" pitchFamily="66" charset="0"/>
                        <a:sym typeface="Comic Sans MS" pitchFamily="66" charset="0"/>
                      </a:endParaRP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100" b="1" i="0" u="none" strike="noStrike" cap="none" normalizeH="0" baseline="0" dirty="0">
                          <a:ln>
                            <a:noFill/>
                          </a:ln>
                          <a:solidFill>
                            <a:schemeClr val="tx1"/>
                          </a:solidFill>
                          <a:effectLst/>
                          <a:latin typeface="Comic Sans MS" pitchFamily="66" charset="0"/>
                          <a:sym typeface="Comic Sans MS" pitchFamily="66" charset="0"/>
                        </a:rPr>
                        <a:t>    </a:t>
                      </a:r>
                      <a:r>
                        <a:rPr kumimoji="0" lang="en-US" sz="2400" b="1" i="0" u="none" strike="noStrike" cap="none" normalizeH="0" baseline="0" dirty="0">
                          <a:ln>
                            <a:noFill/>
                          </a:ln>
                          <a:solidFill>
                            <a:schemeClr val="tx1"/>
                          </a:solidFill>
                          <a:effectLst/>
                          <a:latin typeface="Comic Sans MS" pitchFamily="66" charset="0"/>
                          <a:sym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0"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Not</a:t>
                      </a: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 Urgent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1625600">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2100" b="0" i="0" u="none" strike="noStrike" cap="none" normalizeH="0" baseline="0" dirty="0">
                        <a:ln>
                          <a:noFill/>
                        </a:ln>
                        <a:solidFill>
                          <a:schemeClr val="tx1"/>
                        </a:solidFill>
                        <a:effectLst/>
                        <a:latin typeface="Comic Sans MS" pitchFamily="66" charset="0"/>
                        <a:sym typeface="Comic Sans MS" pitchFamily="66"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800" b="1" i="0" u="none" strike="noStrike" cap="none" normalizeH="0" baseline="0" dirty="0">
                        <a:ln>
                          <a:noFill/>
                        </a:ln>
                        <a:solidFill>
                          <a:schemeClr val="tx1"/>
                        </a:solidFill>
                        <a:effectLst/>
                        <a:latin typeface="Comic Sans MS" pitchFamily="66" charset="0"/>
                        <a:sym typeface="Comic Sans MS" pitchFamily="66" charset="0"/>
                      </a:endParaRP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Important</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800" b="0" i="0" u="none" strike="noStrike" cap="none" normalizeH="0" baseline="0" dirty="0">
                        <a:ln>
                          <a:noFill/>
                        </a:ln>
                        <a:solidFill>
                          <a:schemeClr val="tx1"/>
                        </a:solidFill>
                        <a:effectLst/>
                        <a:latin typeface="Comic Sans MS" pitchFamily="66" charset="0"/>
                        <a:sym typeface="Comic Sans MS" pitchFamily="66" charset="0"/>
                      </a:endParaRPr>
                    </a:p>
                    <a:p>
                      <a:pPr marL="0" marR="0" lvl="0" indent="0" algn="l" defTabSz="914400" rtl="0" eaLnBrk="1" fontAlgn="base" latinLnBrk="0" hangingPunct="1">
                        <a:lnSpc>
                          <a:spcPct val="100000"/>
                        </a:lnSpc>
                        <a:spcBef>
                          <a:spcPts val="1825"/>
                        </a:spcBef>
                        <a:spcAft>
                          <a:spcPct val="0"/>
                        </a:spcAft>
                        <a:buClrTx/>
                        <a:buSzPct val="66000"/>
                        <a:buFontTx/>
                        <a:buNone/>
                        <a:tabLst/>
                      </a:pPr>
                      <a:r>
                        <a:rPr kumimoji="0" lang="en-US" sz="2800" b="1" i="0" u="none" strike="noStrike" cap="none" normalizeH="0" baseline="0" dirty="0">
                          <a:ln>
                            <a:noFill/>
                          </a:ln>
                          <a:solidFill>
                            <a:schemeClr val="tx1"/>
                          </a:solidFill>
                          <a:effectLst/>
                          <a:latin typeface="Comic Sans MS" pitchFamily="66" charset="0"/>
                          <a:sym typeface="Comic Sans MS" pitchFamily="66" charset="0"/>
                        </a:rPr>
                        <a:t> </a:t>
                      </a:r>
                      <a:r>
                        <a:rPr kumimoji="0" lang="en-US" sz="2800" b="1" i="0" u="none" strike="noStrike" cap="none" normalizeH="0" baseline="0" dirty="0">
                          <a:ln>
                            <a:noFill/>
                          </a:ln>
                          <a:solidFill>
                            <a:schemeClr val="bg1">
                              <a:lumMod val="10000"/>
                            </a:schemeClr>
                          </a:solidFill>
                          <a:effectLst/>
                          <a:latin typeface="Arial" pitchFamily="34" charset="0"/>
                          <a:cs typeface="Arial" pitchFamily="34" charset="0"/>
                          <a:sym typeface="Comic Sans MS" pitchFamily="66" charset="0"/>
                        </a:rPr>
                        <a:t>Not Important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ts val="1825"/>
                        </a:spcBef>
                        <a:spcAft>
                          <a:spcPct val="0"/>
                        </a:spcAft>
                        <a:buClrTx/>
                        <a:buSzPct val="66000"/>
                        <a:buFontTx/>
                        <a:buNone/>
                        <a:tabLst/>
                      </a:pPr>
                      <a:endParaRPr kumimoji="0" lang="en-US" sz="2100" b="0" i="0" u="none" strike="noStrike" cap="none" normalizeH="0" baseline="0" dirty="0">
                        <a:ln>
                          <a:noFill/>
                        </a:ln>
                        <a:solidFill>
                          <a:schemeClr val="tx1"/>
                        </a:solidFill>
                        <a:effectLst/>
                        <a:latin typeface="Comic Sans MS" pitchFamily="66" charset="0"/>
                        <a:sym typeface="Comic Sans MS" pitchFamily="66"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bl>
          </a:graphicData>
        </a:graphic>
      </p:graphicFrame>
      <p:sp>
        <p:nvSpPr>
          <p:cNvPr id="142366" name="Oval 38">
            <a:extLst>
              <a:ext uri="{FF2B5EF4-FFF2-40B4-BE49-F238E27FC236}">
                <a16:creationId xmlns:a16="http://schemas.microsoft.com/office/drawing/2014/main" id="{A261070B-B287-45F1-A91B-B03E2530ABD4}"/>
              </a:ext>
            </a:extLst>
          </p:cNvPr>
          <p:cNvSpPr>
            <a:spLocks noChangeArrowheads="1"/>
          </p:cNvSpPr>
          <p:nvPr/>
        </p:nvSpPr>
        <p:spPr bwMode="auto">
          <a:xfrm>
            <a:off x="381000" y="1600200"/>
            <a:ext cx="838200" cy="8382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b="1"/>
          </a:p>
        </p:txBody>
      </p:sp>
      <p:sp>
        <p:nvSpPr>
          <p:cNvPr id="142367" name="Oval 39">
            <a:extLst>
              <a:ext uri="{FF2B5EF4-FFF2-40B4-BE49-F238E27FC236}">
                <a16:creationId xmlns:a16="http://schemas.microsoft.com/office/drawing/2014/main" id="{BEE40600-61EF-449B-9C13-BAC33225A030}"/>
              </a:ext>
            </a:extLst>
          </p:cNvPr>
          <p:cNvSpPr>
            <a:spLocks noChangeArrowheads="1"/>
          </p:cNvSpPr>
          <p:nvPr/>
        </p:nvSpPr>
        <p:spPr bwMode="auto">
          <a:xfrm>
            <a:off x="7696200" y="1676400"/>
            <a:ext cx="762000" cy="7620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b="1"/>
          </a:p>
        </p:txBody>
      </p:sp>
      <p:sp>
        <p:nvSpPr>
          <p:cNvPr id="142368" name="Oval 40">
            <a:extLst>
              <a:ext uri="{FF2B5EF4-FFF2-40B4-BE49-F238E27FC236}">
                <a16:creationId xmlns:a16="http://schemas.microsoft.com/office/drawing/2014/main" id="{FD4163B9-60FE-4679-B5BF-A8A8C7F0E82F}"/>
              </a:ext>
            </a:extLst>
          </p:cNvPr>
          <p:cNvSpPr>
            <a:spLocks noChangeArrowheads="1"/>
          </p:cNvSpPr>
          <p:nvPr/>
        </p:nvSpPr>
        <p:spPr bwMode="auto">
          <a:xfrm>
            <a:off x="7696200" y="5410200"/>
            <a:ext cx="838200" cy="838200"/>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b="1"/>
          </a:p>
        </p:txBody>
      </p:sp>
      <p:sp>
        <p:nvSpPr>
          <p:cNvPr id="142369" name="Oval 41">
            <a:extLst>
              <a:ext uri="{FF2B5EF4-FFF2-40B4-BE49-F238E27FC236}">
                <a16:creationId xmlns:a16="http://schemas.microsoft.com/office/drawing/2014/main" id="{A2A3BA0C-55E2-4B90-8A91-06B86B28F90A}"/>
              </a:ext>
            </a:extLst>
          </p:cNvPr>
          <p:cNvSpPr>
            <a:spLocks noChangeArrowheads="1"/>
          </p:cNvSpPr>
          <p:nvPr/>
        </p:nvSpPr>
        <p:spPr bwMode="auto">
          <a:xfrm>
            <a:off x="381000" y="5410200"/>
            <a:ext cx="838200" cy="8382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b="1"/>
          </a:p>
        </p:txBody>
      </p:sp>
    </p:spTree>
    <p:extLst>
      <p:ext uri="{BB962C8B-B14F-4D97-AF65-F5344CB8AC3E}">
        <p14:creationId xmlns:p14="http://schemas.microsoft.com/office/powerpoint/2010/main" val="340033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D2D468E-ACCD-4E19-A748-B60600F71219}"/>
              </a:ext>
            </a:extLst>
          </p:cNvPr>
          <p:cNvSpPr>
            <a:spLocks noGrp="1"/>
          </p:cNvSpPr>
          <p:nvPr>
            <p:ph type="title"/>
          </p:nvPr>
        </p:nvSpPr>
        <p:spPr/>
        <p:txBody>
          <a:bodyPr/>
          <a:lstStyle/>
          <a:p>
            <a:r>
              <a:rPr lang="en-US" altLang="en-US"/>
              <a:t>Strategic Planning is . . .</a:t>
            </a:r>
            <a:endParaRPr lang="en-US" altLang="en-US" dirty="0"/>
          </a:p>
        </p:txBody>
      </p:sp>
      <p:sp>
        <p:nvSpPr>
          <p:cNvPr id="119811" name="Rectangle 3">
            <a:extLst>
              <a:ext uri="{FF2B5EF4-FFF2-40B4-BE49-F238E27FC236}">
                <a16:creationId xmlns:a16="http://schemas.microsoft.com/office/drawing/2014/main" id="{B84546A8-F558-4E42-8F0A-EC6D712E5ECA}"/>
              </a:ext>
            </a:extLst>
          </p:cNvPr>
          <p:cNvSpPr>
            <a:spLocks noGrp="1"/>
          </p:cNvSpPr>
          <p:nvPr>
            <p:ph type="body" idx="4294967295"/>
          </p:nvPr>
        </p:nvSpPr>
        <p:spPr>
          <a:xfrm>
            <a:off x="-76200" y="1219200"/>
            <a:ext cx="9144000" cy="5867400"/>
          </a:xfrm>
        </p:spPr>
        <p:txBody>
          <a:bodyPr/>
          <a:lstStyle/>
          <a:p>
            <a:pPr marL="34925" indent="0" algn="ctr" eaLnBrk="1" hangingPunct="1">
              <a:lnSpc>
                <a:spcPct val="90000"/>
              </a:lnSpc>
              <a:buFont typeface="Arial" panose="020B0604020202020204" pitchFamily="34" charset="0"/>
              <a:buNone/>
              <a:defRPr/>
            </a:pPr>
            <a:r>
              <a:rPr lang="en-US" altLang="en-US" sz="2200" dirty="0">
                <a:latin typeface="Arial" panose="020B0604020202020204" pitchFamily="34" charset="0"/>
                <a:cs typeface="Arial" panose="020B0604020202020204" pitchFamily="34" charset="0"/>
              </a:rPr>
              <a:t>	</a:t>
            </a:r>
            <a:r>
              <a:rPr lang="en-US" altLang="en-US" sz="2400" dirty="0">
                <a:solidFill>
                  <a:schemeClr val="bg1">
                    <a:lumMod val="10000"/>
                  </a:schemeClr>
                </a:solidFill>
                <a:latin typeface="Arial" panose="020B0604020202020204" pitchFamily="34" charset="0"/>
                <a:cs typeface="Arial" panose="020B0604020202020204" pitchFamily="34" charset="0"/>
              </a:rPr>
              <a:t>   </a:t>
            </a:r>
            <a:r>
              <a:rPr lang="en-US" altLang="en-US" sz="2400" b="1" dirty="0">
                <a:solidFill>
                  <a:schemeClr val="bg1">
                    <a:lumMod val="10000"/>
                  </a:schemeClr>
                </a:solidFill>
                <a:latin typeface="Arial" panose="020B0604020202020204" pitchFamily="34" charset="0"/>
                <a:cs typeface="Arial" panose="020B0604020202020204" pitchFamily="34" charset="0"/>
              </a:rPr>
              <a:t>A process to establish vision (direction), </a:t>
            </a:r>
          </a:p>
          <a:p>
            <a:pPr marL="34925" indent="0" algn="ctr" eaLnBrk="1" hangingPunct="1">
              <a:lnSpc>
                <a:spcPct val="90000"/>
              </a:lnSpc>
              <a:buFont typeface="Arial" panose="020B0604020202020204" pitchFamily="34" charset="0"/>
              <a:buNone/>
              <a:defRPr/>
            </a:pPr>
            <a:r>
              <a:rPr lang="en-US" altLang="en-US" sz="2400" b="1" dirty="0">
                <a:solidFill>
                  <a:schemeClr val="bg1">
                    <a:lumMod val="10000"/>
                  </a:schemeClr>
                </a:solidFill>
                <a:latin typeface="Arial" panose="020B0604020202020204" pitchFamily="34" charset="0"/>
                <a:cs typeface="Arial" panose="020B0604020202020204" pitchFamily="34" charset="0"/>
              </a:rPr>
              <a:t>mission (priorities / objectives),  </a:t>
            </a:r>
          </a:p>
          <a:p>
            <a:pPr marL="34925" indent="0" algn="ctr" eaLnBrk="1" hangingPunct="1">
              <a:lnSpc>
                <a:spcPct val="90000"/>
              </a:lnSpc>
              <a:buFont typeface="Arial" panose="020B0604020202020204" pitchFamily="34" charset="0"/>
              <a:buNone/>
              <a:defRPr/>
            </a:pPr>
            <a:r>
              <a:rPr lang="en-US" altLang="en-US" sz="2400" b="1" dirty="0">
                <a:solidFill>
                  <a:schemeClr val="bg1">
                    <a:lumMod val="10000"/>
                  </a:schemeClr>
                </a:solidFill>
                <a:latin typeface="Arial" panose="020B0604020202020204" pitchFamily="34" charset="0"/>
                <a:cs typeface="Arial" panose="020B0604020202020204" pitchFamily="34" charset="0"/>
              </a:rPr>
              <a:t>and goals / measures / timetables (action plans)</a:t>
            </a:r>
          </a:p>
          <a:p>
            <a:pPr marL="34925" indent="0" eaLnBrk="1" hangingPunct="1">
              <a:lnSpc>
                <a:spcPct val="90000"/>
              </a:lnSpc>
              <a:buFont typeface="Arial" panose="020B0604020202020204" pitchFamily="34" charset="0"/>
              <a:buNone/>
              <a:defRPr/>
            </a:pPr>
            <a:endParaRPr lang="en-US" altLang="en-US" b="1" dirty="0">
              <a:solidFill>
                <a:schemeClr val="bg1">
                  <a:lumMod val="10000"/>
                </a:schemeClr>
              </a:solidFill>
              <a:latin typeface="Arial" panose="020B0604020202020204" pitchFamily="34" charset="0"/>
              <a:cs typeface="Arial" panose="020B0604020202020204" pitchFamily="34" charset="0"/>
            </a:endParaRPr>
          </a:p>
          <a:p>
            <a:pPr marL="34925" indent="0">
              <a:buNone/>
              <a:defRPr/>
            </a:pPr>
            <a:r>
              <a:rPr lang="en-US" altLang="en-US" b="1" dirty="0">
                <a:solidFill>
                  <a:schemeClr val="bg1">
                    <a:lumMod val="10000"/>
                  </a:schemeClr>
                </a:solidFill>
                <a:latin typeface="Arial" panose="020B0604020202020204" pitchFamily="34" charset="0"/>
                <a:cs typeface="Arial" panose="020B0604020202020204" pitchFamily="34" charset="0"/>
              </a:rPr>
              <a:t>              </a:t>
            </a:r>
          </a:p>
          <a:p>
            <a:pPr marL="34925" indent="0" eaLnBrk="1" hangingPunct="1">
              <a:lnSpc>
                <a:spcPct val="90000"/>
              </a:lnSpc>
              <a:buFont typeface="Arial" panose="020B0604020202020204" pitchFamily="34" charset="0"/>
              <a:buNone/>
              <a:defRPr/>
            </a:pPr>
            <a:r>
              <a:rPr lang="en-US" altLang="en-US" sz="2400" b="1" dirty="0">
                <a:solidFill>
                  <a:schemeClr val="bg1">
                    <a:lumMod val="10000"/>
                  </a:schemeClr>
                </a:solidFill>
                <a:latin typeface="Arial" panose="020B0604020202020204" pitchFamily="34" charset="0"/>
                <a:cs typeface="Arial" panose="020B0604020202020204" pitchFamily="34" charset="0"/>
              </a:rPr>
              <a:t>           A guide to aid in your choices of what you will do </a:t>
            </a:r>
          </a:p>
          <a:p>
            <a:pPr marL="34925" indent="0" eaLnBrk="1" hangingPunct="1">
              <a:lnSpc>
                <a:spcPct val="90000"/>
              </a:lnSpc>
              <a:buFont typeface="Arial" panose="020B0604020202020204" pitchFamily="34" charset="0"/>
              <a:buNone/>
              <a:defRPr/>
            </a:pPr>
            <a:r>
              <a:rPr lang="en-US" altLang="en-US" sz="2400" b="1" dirty="0">
                <a:solidFill>
                  <a:schemeClr val="bg1">
                    <a:lumMod val="10000"/>
                  </a:schemeClr>
                </a:solidFill>
                <a:latin typeface="Arial" panose="020B0604020202020204" pitchFamily="34" charset="0"/>
                <a:cs typeface="Arial" panose="020B0604020202020204" pitchFamily="34" charset="0"/>
              </a:rPr>
              <a:t>                                              and </a:t>
            </a:r>
          </a:p>
          <a:p>
            <a:pPr marL="34925" indent="0" eaLnBrk="1" hangingPunct="1">
              <a:lnSpc>
                <a:spcPct val="90000"/>
              </a:lnSpc>
              <a:buFont typeface="Arial" panose="020B0604020202020204" pitchFamily="34" charset="0"/>
              <a:buNone/>
              <a:defRPr/>
            </a:pPr>
            <a:r>
              <a:rPr lang="en-US" altLang="en-US" sz="2400" b="1" dirty="0">
                <a:solidFill>
                  <a:schemeClr val="bg1">
                    <a:lumMod val="10000"/>
                  </a:schemeClr>
                </a:solidFill>
                <a:latin typeface="Arial" panose="020B0604020202020204" pitchFamily="34" charset="0"/>
                <a:cs typeface="Arial" panose="020B0604020202020204" pitchFamily="34" charset="0"/>
              </a:rPr>
              <a:t>                                 what you will not do</a:t>
            </a:r>
          </a:p>
          <a:p>
            <a:pPr marL="673100" indent="-638175" eaLnBrk="1" hangingPunct="1">
              <a:lnSpc>
                <a:spcPct val="90000"/>
              </a:lnSpc>
              <a:defRPr/>
            </a:pPr>
            <a:endParaRPr lang="en-US" altLang="en-US" b="1" dirty="0">
              <a:solidFill>
                <a:schemeClr val="bg1">
                  <a:lumMod val="10000"/>
                </a:schemeClr>
              </a:solidFill>
              <a:latin typeface="Arial" panose="020B0604020202020204" pitchFamily="34" charset="0"/>
              <a:cs typeface="Arial" panose="020B0604020202020204" pitchFamily="34" charset="0"/>
            </a:endParaRPr>
          </a:p>
          <a:p>
            <a:pPr marL="673100" indent="-638175" eaLnBrk="1" hangingPunct="1">
              <a:lnSpc>
                <a:spcPct val="90000"/>
              </a:lnSpc>
              <a:defRPr/>
            </a:pPr>
            <a:endParaRPr lang="en-US" altLang="en-US" b="1" dirty="0">
              <a:solidFill>
                <a:schemeClr val="bg1">
                  <a:lumMod val="10000"/>
                </a:schemeClr>
              </a:solidFill>
              <a:latin typeface="Arial" panose="020B0604020202020204" pitchFamily="34" charset="0"/>
              <a:cs typeface="Arial" panose="020B0604020202020204" pitchFamily="34" charset="0"/>
            </a:endParaRPr>
          </a:p>
          <a:p>
            <a:pPr marL="34925" indent="0" eaLnBrk="1" hangingPunct="1">
              <a:lnSpc>
                <a:spcPct val="90000"/>
              </a:lnSpc>
              <a:buFont typeface="Arial" panose="020B0604020202020204" pitchFamily="34" charset="0"/>
              <a:buNone/>
              <a:defRPr/>
            </a:pPr>
            <a:r>
              <a:rPr lang="en-US" altLang="en-US" b="1" dirty="0">
                <a:solidFill>
                  <a:schemeClr val="bg1">
                    <a:lumMod val="10000"/>
                  </a:schemeClr>
                </a:solidFill>
                <a:latin typeface="Arial" panose="020B0604020202020204" pitchFamily="34" charset="0"/>
                <a:cs typeface="Arial" panose="020B0604020202020204" pitchFamily="34" charset="0"/>
              </a:rPr>
              <a:t>         </a:t>
            </a:r>
            <a:r>
              <a:rPr lang="en-US" altLang="en-US" sz="2400" b="1" dirty="0">
                <a:solidFill>
                  <a:schemeClr val="bg1">
                    <a:lumMod val="10000"/>
                  </a:schemeClr>
                </a:solidFill>
                <a:latin typeface="Arial" panose="020B0604020202020204" pitchFamily="34" charset="0"/>
                <a:cs typeface="Arial" panose="020B0604020202020204" pitchFamily="34" charset="0"/>
              </a:rPr>
              <a:t>Aligning the entire organization around a single plan  </a:t>
            </a:r>
          </a:p>
        </p:txBody>
      </p:sp>
    </p:spTree>
    <p:extLst>
      <p:ext uri="{BB962C8B-B14F-4D97-AF65-F5344CB8AC3E}">
        <p14:creationId xmlns:p14="http://schemas.microsoft.com/office/powerpoint/2010/main" val="381863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732CF4E2-09DA-4C10-9FE9-25F67769DF06}"/>
              </a:ext>
            </a:extLst>
          </p:cNvPr>
          <p:cNvSpPr>
            <a:spLocks noGrp="1"/>
          </p:cNvSpPr>
          <p:nvPr>
            <p:ph type="title"/>
          </p:nvPr>
        </p:nvSpPr>
        <p:spPr>
          <a:xfrm>
            <a:off x="685800" y="-381000"/>
            <a:ext cx="8001000" cy="591312"/>
          </a:xfrm>
        </p:spPr>
        <p:txBody>
          <a:bodyPr/>
          <a:lstStyle/>
          <a:p>
            <a:br>
              <a:rPr lang="en-US" altLang="en-US" dirty="0"/>
            </a:br>
            <a:r>
              <a:rPr lang="en-US" altLang="en-US" dirty="0"/>
              <a:t>What is the difference between </a:t>
            </a:r>
            <a:r>
              <a:rPr lang="en-US" altLang="en-US" spc="300" dirty="0">
                <a:solidFill>
                  <a:srgbClr val="C00000"/>
                </a:solidFill>
              </a:rPr>
              <a:t>STRATEGIC</a:t>
            </a:r>
            <a:r>
              <a:rPr lang="en-US" altLang="en-US" dirty="0"/>
              <a:t> and </a:t>
            </a:r>
            <a:r>
              <a:rPr lang="en-US" altLang="en-US" spc="300" dirty="0">
                <a:solidFill>
                  <a:srgbClr val="C00000"/>
                </a:solidFill>
              </a:rPr>
              <a:t>TACTICAL</a:t>
            </a:r>
            <a:r>
              <a:rPr lang="en-US" altLang="en-US" dirty="0"/>
              <a:t>?</a:t>
            </a:r>
          </a:p>
        </p:txBody>
      </p:sp>
      <p:sp>
        <p:nvSpPr>
          <p:cNvPr id="30723" name="Rectangle 3">
            <a:extLst>
              <a:ext uri="{FF2B5EF4-FFF2-40B4-BE49-F238E27FC236}">
                <a16:creationId xmlns:a16="http://schemas.microsoft.com/office/drawing/2014/main" id="{F163FF49-E62F-457B-8011-4AA739F8A24C}"/>
              </a:ext>
            </a:extLst>
          </p:cNvPr>
          <p:cNvSpPr>
            <a:spLocks noGrp="1" noChangeArrowheads="1"/>
          </p:cNvSpPr>
          <p:nvPr>
            <p:ph type="body" idx="4294967295"/>
          </p:nvPr>
        </p:nvSpPr>
        <p:spPr>
          <a:xfrm>
            <a:off x="228600" y="1219200"/>
            <a:ext cx="8915400" cy="5410200"/>
          </a:xfrm>
        </p:spPr>
        <p:txBody>
          <a:bodyPr/>
          <a:lstStyle/>
          <a:p>
            <a:pPr marL="0" indent="0" eaLnBrk="1" hangingPunct="1">
              <a:lnSpc>
                <a:spcPct val="90000"/>
              </a:lnSpc>
              <a:buFont typeface="Arial" panose="020B0604020202020204" pitchFamily="34" charset="0"/>
              <a:buNone/>
              <a:defRPr/>
            </a:pPr>
            <a:r>
              <a:rPr lang="en-US" altLang="en-US" sz="2800" b="1" i="1" dirty="0">
                <a:solidFill>
                  <a:srgbClr val="C00000"/>
                </a:solidFill>
                <a:latin typeface="Arial Black" panose="020B0A04020102020204" pitchFamily="34" charset="0"/>
              </a:rPr>
              <a:t>  </a:t>
            </a:r>
            <a:r>
              <a:rPr lang="en-US" altLang="en-US" sz="2000" i="1" dirty="0">
                <a:solidFill>
                  <a:srgbClr val="C00000"/>
                </a:solidFill>
                <a:latin typeface="Arial Black" panose="020B0A04020102020204" pitchFamily="34" charset="0"/>
              </a:rPr>
              <a:t> STRATEGIC</a:t>
            </a:r>
            <a:r>
              <a:rPr lang="en-US" altLang="en-US" sz="2000" i="1" dirty="0">
                <a:latin typeface="Arial Black" panose="020B0A04020102020204" pitchFamily="34" charset="0"/>
              </a:rPr>
              <a:t> </a:t>
            </a:r>
            <a:r>
              <a:rPr lang="en-US" altLang="en-US" sz="2000" i="1" dirty="0">
                <a:solidFill>
                  <a:schemeClr val="bg1">
                    <a:lumMod val="10000"/>
                  </a:schemeClr>
                </a:solidFill>
                <a:latin typeface="Arial Black" panose="020B0A04020102020204" pitchFamily="34" charset="0"/>
              </a:rPr>
              <a:t>creates a vision for people to look to the </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future and conceive the dreams and general direction</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to get there.</a:t>
            </a:r>
          </a:p>
          <a:p>
            <a:pPr marL="0" indent="0" eaLnBrk="1" hangingPunct="1">
              <a:lnSpc>
                <a:spcPct val="90000"/>
              </a:lnSpc>
              <a:buFont typeface="Arial" panose="020B0604020202020204" pitchFamily="34" charset="0"/>
              <a:buNone/>
              <a:defRPr/>
            </a:pPr>
            <a:endParaRPr lang="en-US" altLang="en-US" sz="800" i="1" dirty="0">
              <a:solidFill>
                <a:schemeClr val="bg1">
                  <a:lumMod val="10000"/>
                </a:schemeClr>
              </a:solidFill>
              <a:latin typeface="Arial Black" panose="020B0A04020102020204" pitchFamily="34" charset="0"/>
            </a:endParaRP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It is the floodlight illuminating the way; </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 the telescope aimed at some place to go. </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It is the Balcony; the Mountaintop; the General.</a:t>
            </a:r>
          </a:p>
          <a:p>
            <a:pPr marL="0" indent="0" eaLnBrk="1" hangingPunct="1">
              <a:lnSpc>
                <a:spcPct val="90000"/>
              </a:lnSpc>
              <a:buFont typeface="Arial" panose="020B0604020202020204" pitchFamily="34" charset="0"/>
              <a:buNone/>
              <a:defRPr/>
            </a:pPr>
            <a:endParaRPr lang="en-US" altLang="en-US" sz="1000" dirty="0">
              <a:solidFill>
                <a:schemeClr val="bg1">
                  <a:lumMod val="10000"/>
                </a:schemeClr>
              </a:solidFill>
            </a:endParaRPr>
          </a:p>
          <a:p>
            <a:pPr marL="0" indent="0" eaLnBrk="1" hangingPunct="1">
              <a:lnSpc>
                <a:spcPct val="90000"/>
              </a:lnSpc>
              <a:buFont typeface="Arial" panose="020B0604020202020204" pitchFamily="34" charset="0"/>
              <a:buNone/>
              <a:defRPr/>
            </a:pPr>
            <a:r>
              <a:rPr lang="en-US" altLang="en-US" sz="2000" i="1" dirty="0">
                <a:solidFill>
                  <a:srgbClr val="C00000"/>
                </a:solidFill>
                <a:latin typeface="Arial Black" panose="020B0A04020102020204" pitchFamily="34" charset="0"/>
              </a:rPr>
              <a:t>   TACTICAL</a:t>
            </a:r>
            <a:r>
              <a:rPr lang="en-US" altLang="en-US" sz="2000" i="1" dirty="0">
                <a:latin typeface="Arial Black" panose="020B0A04020102020204" pitchFamily="34" charset="0"/>
              </a:rPr>
              <a:t> </a:t>
            </a:r>
            <a:r>
              <a:rPr lang="en-US" altLang="en-US" sz="2000" i="1" dirty="0">
                <a:solidFill>
                  <a:schemeClr val="bg1">
                    <a:lumMod val="10000"/>
                  </a:schemeClr>
                </a:solidFill>
                <a:latin typeface="Arial Black" panose="020B0A04020102020204" pitchFamily="34" charset="0"/>
              </a:rPr>
              <a:t>is the operational, day-to-day actions,    </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behaviors and activities that accomplish the goal. </a:t>
            </a:r>
          </a:p>
          <a:p>
            <a:pPr marL="0" indent="0" eaLnBrk="1" hangingPunct="1">
              <a:lnSpc>
                <a:spcPct val="90000"/>
              </a:lnSpc>
              <a:buFont typeface="Arial" panose="020B0604020202020204" pitchFamily="34" charset="0"/>
              <a:buNone/>
              <a:defRPr/>
            </a:pPr>
            <a:endParaRPr lang="en-US" altLang="en-US" sz="800" i="1" dirty="0">
              <a:solidFill>
                <a:schemeClr val="bg1">
                  <a:lumMod val="10000"/>
                </a:schemeClr>
              </a:solidFill>
              <a:latin typeface="Arial Black" panose="020B0A04020102020204" pitchFamily="34" charset="0"/>
            </a:endParaRP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It is the spotlight on what is; </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 a clear focus on the detail of ‘right now’. </a:t>
            </a:r>
          </a:p>
          <a:p>
            <a:pPr marL="0" indent="0" eaLnBrk="1" hangingPunct="1">
              <a:lnSpc>
                <a:spcPct val="90000"/>
              </a:lnSpc>
              <a:buFont typeface="Arial" panose="020B0604020202020204" pitchFamily="34" charset="0"/>
              <a:buNone/>
              <a:defRPr/>
            </a:pPr>
            <a:r>
              <a:rPr lang="en-US" altLang="en-US" sz="2000" i="1" dirty="0">
                <a:solidFill>
                  <a:schemeClr val="bg1">
                    <a:lumMod val="10000"/>
                  </a:schemeClr>
                </a:solidFill>
                <a:latin typeface="Arial Black" panose="020B0A04020102020204" pitchFamily="34" charset="0"/>
              </a:rPr>
              <a:t>    It is the Dance-Floor; the Field; the Soldier.</a:t>
            </a:r>
          </a:p>
          <a:p>
            <a:pPr eaLnBrk="1" hangingPunct="1">
              <a:lnSpc>
                <a:spcPct val="90000"/>
              </a:lnSpc>
              <a:defRPr/>
            </a:pPr>
            <a:endParaRPr lang="en-US" altLang="en-US" sz="2000" b="1" i="1" dirty="0">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descr="Canvas">
            <a:extLst>
              <a:ext uri="{FF2B5EF4-FFF2-40B4-BE49-F238E27FC236}">
                <a16:creationId xmlns:a16="http://schemas.microsoft.com/office/drawing/2014/main" id="{1BC853EF-E4CF-41CE-8ACE-C702E5776916}"/>
              </a:ext>
            </a:extLst>
          </p:cNvPr>
          <p:cNvSpPr>
            <a:spLocks noGrp="1"/>
          </p:cNvSpPr>
          <p:nvPr>
            <p:ph type="title"/>
          </p:nvPr>
        </p:nvSpPr>
        <p:spPr>
          <a:xfrm>
            <a:off x="571500" y="152400"/>
            <a:ext cx="8001000" cy="591312"/>
          </a:xfrm>
        </p:spPr>
        <p:txBody>
          <a:bodyPr/>
          <a:lstStyle/>
          <a:p>
            <a:r>
              <a:rPr lang="en-US" altLang="en-US" dirty="0"/>
              <a:t>          Why do Strategic Planning? </a:t>
            </a:r>
          </a:p>
        </p:txBody>
      </p:sp>
      <p:sp>
        <p:nvSpPr>
          <p:cNvPr id="4" name="Rectangle 4">
            <a:extLst>
              <a:ext uri="{FF2B5EF4-FFF2-40B4-BE49-F238E27FC236}">
                <a16:creationId xmlns:a16="http://schemas.microsoft.com/office/drawing/2014/main" id="{129DAF27-3603-44F3-9192-7AE7B6E08C17}"/>
              </a:ext>
            </a:extLst>
          </p:cNvPr>
          <p:cNvSpPr>
            <a:spLocks noChangeArrowheads="1"/>
          </p:cNvSpPr>
          <p:nvPr/>
        </p:nvSpPr>
        <p:spPr bwMode="auto">
          <a:xfrm>
            <a:off x="15607" y="519739"/>
            <a:ext cx="9144001" cy="4052888"/>
          </a:xfrm>
          <a:prstGeom prst="rect">
            <a:avLst/>
          </a:prstGeom>
          <a:noFill/>
          <a:ln w="9525">
            <a:noFill/>
            <a:miter lim="800000"/>
            <a:headEnd/>
            <a:tailEnd/>
          </a:ln>
          <a:effectLst/>
        </p:spPr>
        <p:txBody>
          <a:bodyPr/>
          <a:lstStyle/>
          <a:p>
            <a:pPr algn="ctr" eaLnBrk="1" hangingPunct="1">
              <a:defRPr/>
            </a:pPr>
            <a:endParaRPr lang="en-US" sz="2800" b="1" dirty="0">
              <a:solidFill>
                <a:schemeClr val="bg1">
                  <a:lumMod val="10000"/>
                </a:schemeClr>
              </a:solidFill>
              <a:latin typeface="Arial" panose="020B0604020202020204" pitchFamily="34" charset="0"/>
              <a:cs typeface="Arial" panose="020B0604020202020204" pitchFamily="34" charset="0"/>
            </a:endParaRP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If you Fail to Plan, then you Plan to Fail –</a:t>
            </a: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Be Proactive about the Future</a:t>
            </a:r>
          </a:p>
          <a:p>
            <a:pPr algn="ctr" eaLnBrk="1" hangingPunct="1">
              <a:defRPr/>
            </a:pPr>
            <a:endParaRPr lang="en-US" sz="2400" b="1" dirty="0">
              <a:solidFill>
                <a:schemeClr val="bg1">
                  <a:lumMod val="10000"/>
                </a:schemeClr>
              </a:solidFill>
              <a:latin typeface="Arial" panose="020B0604020202020204" pitchFamily="34" charset="0"/>
              <a:cs typeface="Arial" panose="020B0604020202020204" pitchFamily="34" charset="0"/>
            </a:endParaRPr>
          </a:p>
          <a:p>
            <a:pPr algn="ctr" eaLnBrk="1" hangingPunct="1">
              <a:defRPr/>
            </a:pPr>
            <a:endParaRPr lang="en-US" sz="2400" b="1" dirty="0">
              <a:solidFill>
                <a:schemeClr val="bg1">
                  <a:lumMod val="10000"/>
                </a:schemeClr>
              </a:solidFill>
              <a:latin typeface="Arial" panose="020B0604020202020204" pitchFamily="34" charset="0"/>
              <a:cs typeface="Arial" panose="020B0604020202020204" pitchFamily="34" charset="0"/>
            </a:endParaRP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Strategic Planning improves Performance</a:t>
            </a: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and</a:t>
            </a: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Counters short-term Thinking</a:t>
            </a:r>
          </a:p>
          <a:p>
            <a:pPr algn="ctr" eaLnBrk="1" hangingPunct="1">
              <a:defRPr/>
            </a:pPr>
            <a:endParaRPr lang="en-US" sz="2400" b="1" dirty="0">
              <a:solidFill>
                <a:schemeClr val="bg1">
                  <a:lumMod val="10000"/>
                </a:schemeClr>
              </a:solidFill>
              <a:latin typeface="Arial" panose="020B0604020202020204" pitchFamily="34" charset="0"/>
              <a:cs typeface="Arial" panose="020B0604020202020204" pitchFamily="34" charset="0"/>
            </a:endParaRPr>
          </a:p>
          <a:p>
            <a:pPr algn="ctr" eaLnBrk="1" hangingPunct="1">
              <a:defRPr/>
            </a:pPr>
            <a:endParaRPr lang="en-US" sz="2400" b="1" dirty="0">
              <a:solidFill>
                <a:schemeClr val="bg1">
                  <a:lumMod val="10000"/>
                </a:schemeClr>
              </a:solidFill>
              <a:latin typeface="Arial" panose="020B0604020202020204" pitchFamily="34" charset="0"/>
              <a:cs typeface="Arial" panose="020B0604020202020204" pitchFamily="34" charset="0"/>
            </a:endParaRP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Describes and Communicates the</a:t>
            </a:r>
          </a:p>
          <a:p>
            <a:pPr algn="ctr" eaLnBrk="1" hangingPunct="1">
              <a:defRPr/>
            </a:pPr>
            <a:r>
              <a:rPr lang="en-US" sz="2800" b="1" dirty="0">
                <a:solidFill>
                  <a:schemeClr val="bg1">
                    <a:lumMod val="10000"/>
                  </a:schemeClr>
                </a:solidFill>
                <a:latin typeface="Arial" panose="020B0604020202020204" pitchFamily="34" charset="0"/>
                <a:cs typeface="Arial" panose="020B0604020202020204" pitchFamily="34" charset="0"/>
              </a:rPr>
              <a:t>Vision, Direction, and Desired Outcomes</a:t>
            </a:r>
          </a:p>
          <a:p>
            <a:pPr algn="ctr" eaLnBrk="1" hangingPunct="1">
              <a:defRPr/>
            </a:pPr>
            <a:endParaRPr lang="en-US" sz="2800" b="1" dirty="0">
              <a:solidFill>
                <a:schemeClr val="bg1">
                  <a:lumMod val="10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descr="Canvas">
            <a:extLst>
              <a:ext uri="{FF2B5EF4-FFF2-40B4-BE49-F238E27FC236}">
                <a16:creationId xmlns:a16="http://schemas.microsoft.com/office/drawing/2014/main" id="{1BC853EF-E4CF-41CE-8ACE-C702E5776916}"/>
              </a:ext>
            </a:extLst>
          </p:cNvPr>
          <p:cNvSpPr>
            <a:spLocks noGrp="1"/>
          </p:cNvSpPr>
          <p:nvPr>
            <p:ph type="title"/>
          </p:nvPr>
        </p:nvSpPr>
        <p:spPr>
          <a:xfrm>
            <a:off x="571500" y="304800"/>
            <a:ext cx="8001000" cy="591312"/>
          </a:xfrm>
        </p:spPr>
        <p:txBody>
          <a:bodyPr/>
          <a:lstStyle/>
          <a:p>
            <a:r>
              <a:rPr lang="en-US" altLang="en-US" dirty="0"/>
              <a:t>          A Good Strategic Plan should . . . </a:t>
            </a:r>
          </a:p>
        </p:txBody>
      </p:sp>
      <p:sp>
        <p:nvSpPr>
          <p:cNvPr id="32771" name="Rectangle 4">
            <a:extLst>
              <a:ext uri="{FF2B5EF4-FFF2-40B4-BE49-F238E27FC236}">
                <a16:creationId xmlns:a16="http://schemas.microsoft.com/office/drawing/2014/main" id="{FD646DF5-34E9-49A8-91DA-9857482437B7}"/>
              </a:ext>
            </a:extLst>
          </p:cNvPr>
          <p:cNvSpPr>
            <a:spLocks noChangeArrowheads="1"/>
          </p:cNvSpPr>
          <p:nvPr/>
        </p:nvSpPr>
        <p:spPr bwMode="auto">
          <a:xfrm>
            <a:off x="304800" y="939006"/>
            <a:ext cx="914400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ts val="138"/>
              </a:spcBef>
              <a:defRPr sz="2500">
                <a:solidFill>
                  <a:schemeClr val="tx1"/>
                </a:solidFill>
                <a:latin typeface="Comic Sans MS" panose="030F0702030302020204" pitchFamily="66" charset="0"/>
                <a:sym typeface="Comic Sans MS" panose="030F0702030302020204" pitchFamily="66" charset="0"/>
              </a:defRPr>
            </a:lvl1pPr>
            <a:lvl2pPr marL="742950" indent="-285750" algn="ctr">
              <a:spcBef>
                <a:spcPts val="138"/>
              </a:spcBef>
              <a:defRPr sz="2500">
                <a:solidFill>
                  <a:schemeClr val="tx1"/>
                </a:solidFill>
                <a:latin typeface="Comic Sans MS" panose="030F0702030302020204" pitchFamily="66" charset="0"/>
                <a:sym typeface="Comic Sans MS" panose="030F0702030302020204" pitchFamily="66" charset="0"/>
              </a:defRPr>
            </a:lvl2pPr>
            <a:lvl3pPr marL="1143000" indent="-228600" algn="ctr">
              <a:spcBef>
                <a:spcPts val="138"/>
              </a:spcBef>
              <a:defRPr sz="2500">
                <a:solidFill>
                  <a:schemeClr val="tx1"/>
                </a:solidFill>
                <a:latin typeface="Comic Sans MS" panose="030F0702030302020204" pitchFamily="66" charset="0"/>
                <a:sym typeface="Comic Sans MS" panose="030F0702030302020204" pitchFamily="66" charset="0"/>
              </a:defRPr>
            </a:lvl3pPr>
            <a:lvl4pPr marL="1600200" indent="-228600" algn="ctr">
              <a:spcBef>
                <a:spcPts val="138"/>
              </a:spcBef>
              <a:defRPr sz="2500">
                <a:solidFill>
                  <a:schemeClr val="tx1"/>
                </a:solidFill>
                <a:latin typeface="Comic Sans MS" panose="030F0702030302020204" pitchFamily="66" charset="0"/>
                <a:sym typeface="Comic Sans MS" panose="030F0702030302020204" pitchFamily="66" charset="0"/>
              </a:defRPr>
            </a:lvl4pPr>
            <a:lvl5pPr marL="2057400" indent="-228600" algn="ctr">
              <a:spcBef>
                <a:spcPts val="138"/>
              </a:spcBef>
              <a:defRPr sz="2500">
                <a:solidFill>
                  <a:schemeClr val="tx1"/>
                </a:solidFill>
                <a:latin typeface="Comic Sans MS" panose="030F0702030302020204" pitchFamily="66" charset="0"/>
                <a:sym typeface="Comic Sans MS" panose="030F0702030302020204" pitchFamily="66" charset="0"/>
              </a:defRPr>
            </a:lvl5pPr>
            <a:lvl6pPr marL="2514600" indent="-228600" algn="ctr" eaLnBrk="0" fontAlgn="base" hangingPunct="0">
              <a:spcBef>
                <a:spcPts val="138"/>
              </a:spcBef>
              <a:spcAft>
                <a:spcPct val="0"/>
              </a:spcAft>
              <a:defRPr sz="2500">
                <a:solidFill>
                  <a:schemeClr val="tx1"/>
                </a:solidFill>
                <a:latin typeface="Comic Sans MS" panose="030F0702030302020204" pitchFamily="66" charset="0"/>
                <a:sym typeface="Comic Sans MS" panose="030F0702030302020204" pitchFamily="66" charset="0"/>
              </a:defRPr>
            </a:lvl6pPr>
            <a:lvl7pPr marL="2971800" indent="-228600" algn="ctr" eaLnBrk="0" fontAlgn="base" hangingPunct="0">
              <a:spcBef>
                <a:spcPts val="138"/>
              </a:spcBef>
              <a:spcAft>
                <a:spcPct val="0"/>
              </a:spcAft>
              <a:defRPr sz="2500">
                <a:solidFill>
                  <a:schemeClr val="tx1"/>
                </a:solidFill>
                <a:latin typeface="Comic Sans MS" panose="030F0702030302020204" pitchFamily="66" charset="0"/>
                <a:sym typeface="Comic Sans MS" panose="030F0702030302020204" pitchFamily="66" charset="0"/>
              </a:defRPr>
            </a:lvl7pPr>
            <a:lvl8pPr marL="3429000" indent="-228600" algn="ctr" eaLnBrk="0" fontAlgn="base" hangingPunct="0">
              <a:spcBef>
                <a:spcPts val="138"/>
              </a:spcBef>
              <a:spcAft>
                <a:spcPct val="0"/>
              </a:spcAft>
              <a:defRPr sz="2500">
                <a:solidFill>
                  <a:schemeClr val="tx1"/>
                </a:solidFill>
                <a:latin typeface="Comic Sans MS" panose="030F0702030302020204" pitchFamily="66" charset="0"/>
                <a:sym typeface="Comic Sans MS" panose="030F0702030302020204" pitchFamily="66" charset="0"/>
              </a:defRPr>
            </a:lvl8pPr>
            <a:lvl9pPr marL="3886200" indent="-228600" algn="ctr" eaLnBrk="0" fontAlgn="base" hangingPunct="0">
              <a:spcBef>
                <a:spcPts val="138"/>
              </a:spcBef>
              <a:spcAft>
                <a:spcPct val="0"/>
              </a:spcAft>
              <a:defRPr sz="2500">
                <a:solidFill>
                  <a:schemeClr val="tx1"/>
                </a:solidFill>
                <a:latin typeface="Comic Sans MS" panose="030F0702030302020204" pitchFamily="66" charset="0"/>
                <a:sym typeface="Comic Sans MS" panose="030F0702030302020204" pitchFamily="66" charset="0"/>
              </a:defRPr>
            </a:lvl9pPr>
          </a:lstStyle>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Create the future reality</a:t>
            </a:r>
          </a:p>
          <a:p>
            <a:pPr algn="l" eaLnBrk="1" hangingPunct="1">
              <a:spcBef>
                <a:spcPct val="0"/>
              </a:spcBef>
              <a:defRPr/>
            </a:pPr>
            <a:endParaRPr lang="en-US" altLang="en-US" sz="24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Identify the ‘What’ and ‘Who’ and ‘When’ </a:t>
            </a:r>
          </a:p>
          <a:p>
            <a:pPr algn="l" eaLnBrk="1" hangingPunct="1">
              <a:spcBef>
                <a:spcPct val="0"/>
              </a:spcBef>
              <a:defRPr/>
            </a:pPr>
            <a:endParaRPr lang="en-US" altLang="en-US" sz="20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Prioritize – using agreed upon criteria and / or metrics</a:t>
            </a:r>
          </a:p>
          <a:p>
            <a:pPr algn="l" eaLnBrk="1" hangingPunct="1">
              <a:spcBef>
                <a:spcPct val="0"/>
              </a:spcBef>
              <a:defRPr/>
            </a:pPr>
            <a:endParaRPr lang="en-US" altLang="en-US" sz="20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Pinpoint Stakeholders, Partnerships, and Funding</a:t>
            </a:r>
          </a:p>
          <a:p>
            <a:pPr algn="l" eaLnBrk="1" hangingPunct="1">
              <a:spcBef>
                <a:spcPct val="0"/>
              </a:spcBef>
              <a:defRPr/>
            </a:pPr>
            <a:endParaRPr lang="en-US" altLang="en-US" sz="20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Identify Resources, Shortfalls and Needs   </a:t>
            </a:r>
          </a:p>
          <a:p>
            <a:pPr algn="l" eaLnBrk="1" hangingPunct="1">
              <a:spcBef>
                <a:spcPct val="0"/>
              </a:spcBef>
              <a:defRPr/>
            </a:pPr>
            <a:endParaRPr lang="en-US" altLang="en-US" sz="20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Be Flexible – allow and accommodate change</a:t>
            </a:r>
          </a:p>
          <a:p>
            <a:pPr algn="l" eaLnBrk="1" hangingPunct="1">
              <a:spcBef>
                <a:spcPct val="0"/>
              </a:spcBef>
              <a:defRPr/>
            </a:pPr>
            <a:endParaRPr lang="en-US" altLang="en-US" sz="24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a:t>
            </a:r>
            <a:r>
              <a:rPr lang="en-US" altLang="en-US" sz="2400" b="1" dirty="0">
                <a:solidFill>
                  <a:srgbClr val="C00000"/>
                </a:solidFill>
                <a:latin typeface="Arial" panose="020B0604020202020204" pitchFamily="34" charset="0"/>
                <a:cs typeface="Arial" panose="020B0604020202020204" pitchFamily="34" charset="0"/>
              </a:rPr>
              <a:t>What else?  What is your Past Experience?</a:t>
            </a:r>
          </a:p>
          <a:p>
            <a:pPr algn="l" eaLnBrk="1" hangingPunct="1">
              <a:spcBef>
                <a:spcPct val="0"/>
              </a:spcBef>
              <a:defRPr/>
            </a:pPr>
            <a:endParaRPr lang="en-US" altLang="en-US" sz="2000" b="1" dirty="0">
              <a:solidFill>
                <a:schemeClr val="bg1">
                  <a:lumMod val="10000"/>
                </a:schemeClr>
              </a:solidFill>
              <a:latin typeface="Arial" panose="020B0604020202020204" pitchFamily="34" charset="0"/>
              <a:cs typeface="Arial" panose="020B0604020202020204" pitchFamily="34" charset="0"/>
            </a:endParaRPr>
          </a:p>
          <a:p>
            <a:pPr algn="l" eaLnBrk="1" hangingPunct="1">
              <a:spcBef>
                <a:spcPct val="0"/>
              </a:spcBef>
              <a:defRPr/>
            </a:pPr>
            <a:r>
              <a:rPr lang="en-US" altLang="en-US" sz="2400" b="1" dirty="0">
                <a:solidFill>
                  <a:schemeClr val="bg1">
                    <a:lumMod val="10000"/>
                  </a:schemeClr>
                </a:solidFill>
                <a:latin typeface="Arial" panose="020B0604020202020204" pitchFamily="34" charset="0"/>
                <a:cs typeface="Arial" panose="020B06040202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3749213B-A942-4809-B43D-10F67976E5B4}"/>
              </a:ext>
            </a:extLst>
          </p:cNvPr>
          <p:cNvSpPr>
            <a:spLocks noGrp="1"/>
          </p:cNvSpPr>
          <p:nvPr>
            <p:ph type="title"/>
          </p:nvPr>
        </p:nvSpPr>
        <p:spPr>
          <a:xfrm>
            <a:off x="152400" y="400304"/>
            <a:ext cx="8877300" cy="591312"/>
          </a:xfrm>
        </p:spPr>
        <p:txBody>
          <a:bodyPr/>
          <a:lstStyle/>
          <a:p>
            <a:r>
              <a:rPr lang="en-US" altLang="en-US" dirty="0"/>
              <a:t> Strategic Planning  vs  Long Term Planning</a:t>
            </a:r>
          </a:p>
        </p:txBody>
      </p:sp>
      <p:graphicFrame>
        <p:nvGraphicFramePr>
          <p:cNvPr id="27683" name="Group 35">
            <a:extLst>
              <a:ext uri="{FF2B5EF4-FFF2-40B4-BE49-F238E27FC236}">
                <a16:creationId xmlns:a16="http://schemas.microsoft.com/office/drawing/2014/main" id="{C3059E87-0F85-4278-946C-2403C5B3F3B8}"/>
              </a:ext>
            </a:extLst>
          </p:cNvPr>
          <p:cNvGraphicFramePr>
            <a:graphicFrameLocks noGrp="1"/>
          </p:cNvGraphicFramePr>
          <p:nvPr>
            <p:extLst>
              <p:ext uri="{D42A27DB-BD31-4B8C-83A1-F6EECF244321}">
                <p14:modId xmlns:p14="http://schemas.microsoft.com/office/powerpoint/2010/main" val="3997072554"/>
              </p:ext>
            </p:extLst>
          </p:nvPr>
        </p:nvGraphicFramePr>
        <p:xfrm>
          <a:off x="342900" y="1219200"/>
          <a:ext cx="8458200" cy="4181158"/>
        </p:xfrm>
        <a:graphic>
          <a:graphicData uri="http://schemas.openxmlformats.org/drawingml/2006/table">
            <a:tbl>
              <a:tblPr/>
              <a:tblGrid>
                <a:gridCol w="4142463">
                  <a:extLst>
                    <a:ext uri="{9D8B030D-6E8A-4147-A177-3AD203B41FA5}">
                      <a16:colId xmlns:a16="http://schemas.microsoft.com/office/drawing/2014/main" val="20000"/>
                    </a:ext>
                  </a:extLst>
                </a:gridCol>
                <a:gridCol w="4315737">
                  <a:extLst>
                    <a:ext uri="{9D8B030D-6E8A-4147-A177-3AD203B41FA5}">
                      <a16:colId xmlns:a16="http://schemas.microsoft.com/office/drawing/2014/main" val="20001"/>
                    </a:ext>
                  </a:extLst>
                </a:gridCol>
              </a:tblGrid>
              <a:tr h="685800">
                <a:tc>
                  <a:txBody>
                    <a:bodyPr/>
                    <a:lstStyle/>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800" b="1" i="0" u="sng"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3200" b="1" i="0" u="sng" strike="noStrike" cap="none" spc="300"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Strategic</a:t>
                      </a:r>
                    </a:p>
                  </a:txBody>
                  <a:tcPr marL="0" marR="0" marT="0" marB="0"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FFCC"/>
                    </a:solidFill>
                  </a:tcPr>
                </a:tc>
                <a:tc>
                  <a:txBody>
                    <a:bodyPr/>
                    <a:lstStyle/>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800" b="1" i="0" u="sng"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3200" b="1" i="0" u="sng" strike="noStrike" cap="none" spc="300"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Long Term</a:t>
                      </a:r>
                    </a:p>
                  </a:txBody>
                  <a:tcPr marL="0" marR="0" marT="0" marB="0"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439414">
                <a:tc>
                  <a:txBody>
                    <a:bodyPr/>
                    <a:lstStyle/>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8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Plans </a:t>
                      </a:r>
                      <a:r>
                        <a:rPr kumimoji="0" lang="en-US" sz="2000" b="1" i="1"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and</a:t>
                      </a: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 Actions</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Identify and Resolve Major Issues</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Consider Future Trends</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Visionary Imagination</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Pro - Active Oriented</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18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txBody>
                  <a:tcPr marL="0" marR="0" marT="0" marB="0"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8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Planning only</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  Specify Goals and Objectives</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Assume Current Trends</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Reality Projections</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4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r>
                        <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rPr>
                        <a:t>Reactive Oriented</a:t>
                      </a:r>
                    </a:p>
                    <a:p>
                      <a:pPr marL="63500" marR="0" lvl="0" indent="0" algn="ctr" defTabSz="642938" rtl="0" eaLnBrk="1" fontAlgn="base" latinLnBrk="0" hangingPunct="1">
                        <a:lnSpc>
                          <a:spcPct val="94000"/>
                        </a:lnSpc>
                        <a:spcBef>
                          <a:spcPct val="0"/>
                        </a:spcBef>
                        <a:spcAft>
                          <a:spcPct val="0"/>
                        </a:spcAft>
                        <a:buClrTx/>
                        <a:buSzTx/>
                        <a:buFontTx/>
                        <a:buNone/>
                        <a:tabLst>
                          <a:tab pos="63500" algn="l"/>
                          <a:tab pos="795338" algn="l"/>
                          <a:tab pos="1330325" algn="l"/>
                          <a:tab pos="1973263" algn="l"/>
                          <a:tab pos="2616200" algn="l"/>
                          <a:tab pos="3259138" algn="l"/>
                          <a:tab pos="3902075" algn="l"/>
                          <a:tab pos="4545013" algn="l"/>
                          <a:tab pos="5187950" algn="l"/>
                          <a:tab pos="5830888" algn="l"/>
                          <a:tab pos="6473825" algn="l"/>
                          <a:tab pos="7116763" algn="l"/>
                          <a:tab pos="7759700" algn="l"/>
                        </a:tabLst>
                      </a:pPr>
                      <a:endParaRPr kumimoji="0" lang="en-US" sz="2000" b="1"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a:extLst>
              <a:ext uri="{FF2B5EF4-FFF2-40B4-BE49-F238E27FC236}">
                <a16:creationId xmlns:a16="http://schemas.microsoft.com/office/drawing/2014/main" id="{1254DF7E-ACF0-415D-A93B-3D1E5910F8A4}"/>
              </a:ext>
            </a:extLst>
          </p:cNvPr>
          <p:cNvSpPr>
            <a:spLocks noGrp="1"/>
          </p:cNvSpPr>
          <p:nvPr>
            <p:ph sz="quarter" idx="13"/>
          </p:nvPr>
        </p:nvSpPr>
        <p:spPr>
          <a:xfrm>
            <a:off x="571500" y="1066800"/>
            <a:ext cx="8001000" cy="4425950"/>
          </a:xfrm>
        </p:spPr>
        <p:txBody>
          <a:bodyPr>
            <a:normAutofit lnSpcReduction="10000"/>
          </a:bodyPr>
          <a:lstStyle/>
          <a:p>
            <a:r>
              <a:rPr lang="en-US" altLang="en-US" dirty="0"/>
              <a:t>	</a:t>
            </a:r>
            <a:r>
              <a:rPr lang="en-US" altLang="en-US" sz="2600" b="1" dirty="0"/>
              <a:t>Purpose:</a:t>
            </a:r>
            <a:r>
              <a:rPr lang="en-US" altLang="en-US" b="1" dirty="0"/>
              <a:t> Why do we have to do this? </a:t>
            </a:r>
            <a:endParaRPr lang="en-US" altLang="en-US" dirty="0"/>
          </a:p>
          <a:p>
            <a:r>
              <a:rPr lang="en-US" altLang="en-US" dirty="0"/>
              <a:t>                            - What would happen if we don’t? </a:t>
            </a:r>
          </a:p>
          <a:p>
            <a:endParaRPr lang="en-US" altLang="en-US" dirty="0"/>
          </a:p>
          <a:p>
            <a:r>
              <a:rPr lang="en-US" altLang="en-US" dirty="0"/>
              <a:t>	</a:t>
            </a:r>
            <a:r>
              <a:rPr lang="en-US" altLang="en-US" sz="2600" b="1" dirty="0"/>
              <a:t>Picture:</a:t>
            </a:r>
            <a:r>
              <a:rPr lang="en-US" altLang="en-US" b="1" dirty="0"/>
              <a:t> What does completion look like?</a:t>
            </a:r>
            <a:endParaRPr lang="en-US" altLang="en-US" dirty="0"/>
          </a:p>
          <a:p>
            <a:r>
              <a:rPr lang="en-US" altLang="en-US" dirty="0"/>
              <a:t>                         - Begin with the end in mind.</a:t>
            </a:r>
          </a:p>
          <a:p>
            <a:endParaRPr lang="en-US" altLang="en-US" dirty="0"/>
          </a:p>
          <a:p>
            <a:r>
              <a:rPr lang="en-US" altLang="en-US" dirty="0"/>
              <a:t>	</a:t>
            </a:r>
            <a:r>
              <a:rPr lang="en-US" altLang="en-US" sz="2800" b="1" dirty="0"/>
              <a:t>Plan:</a:t>
            </a:r>
            <a:r>
              <a:rPr lang="en-US" altLang="en-US" b="1" dirty="0"/>
              <a:t> How will it work?</a:t>
            </a:r>
            <a:endParaRPr lang="en-US" altLang="en-US" dirty="0"/>
          </a:p>
          <a:p>
            <a:r>
              <a:rPr lang="en-US" altLang="en-US" dirty="0"/>
              <a:t>                    - What needs to be done to get to the picture?</a:t>
            </a:r>
          </a:p>
          <a:p>
            <a:endParaRPr lang="en-US" altLang="en-US" dirty="0"/>
          </a:p>
          <a:p>
            <a:r>
              <a:rPr lang="en-US" altLang="en-US" dirty="0"/>
              <a:t>	</a:t>
            </a:r>
            <a:r>
              <a:rPr lang="en-US" altLang="en-US" sz="2800" b="1" dirty="0"/>
              <a:t>Part:</a:t>
            </a:r>
            <a:r>
              <a:rPr lang="en-US" altLang="en-US" b="1" dirty="0"/>
              <a:t> What is my / your role?</a:t>
            </a:r>
            <a:endParaRPr lang="en-US" altLang="en-US" dirty="0"/>
          </a:p>
          <a:p>
            <a:r>
              <a:rPr lang="en-US" altLang="en-US" dirty="0"/>
              <a:t>                    - What part do we play?</a:t>
            </a:r>
          </a:p>
        </p:txBody>
      </p:sp>
      <p:sp>
        <p:nvSpPr>
          <p:cNvPr id="125954" name="Rectangle 2">
            <a:extLst>
              <a:ext uri="{FF2B5EF4-FFF2-40B4-BE49-F238E27FC236}">
                <a16:creationId xmlns:a16="http://schemas.microsoft.com/office/drawing/2014/main" id="{97092EF5-6F91-401D-8076-7C134A2B5B1B}"/>
              </a:ext>
            </a:extLst>
          </p:cNvPr>
          <p:cNvSpPr>
            <a:spLocks noGrp="1"/>
          </p:cNvSpPr>
          <p:nvPr>
            <p:ph type="title"/>
          </p:nvPr>
        </p:nvSpPr>
        <p:spPr>
          <a:xfrm>
            <a:off x="571500" y="304800"/>
            <a:ext cx="8001000" cy="591312"/>
          </a:xfrm>
        </p:spPr>
        <p:txBody>
          <a:bodyPr/>
          <a:lstStyle/>
          <a:p>
            <a:r>
              <a:rPr lang="en-US" altLang="en-US" dirty="0"/>
              <a:t>The 4 “P”s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id="{03C12D7F-EF63-4605-8558-0EE5E10367F0}"/>
              </a:ext>
            </a:extLst>
          </p:cNvPr>
          <p:cNvSpPr>
            <a:spLocks noGrp="1"/>
          </p:cNvSpPr>
          <p:nvPr>
            <p:ph type="title"/>
          </p:nvPr>
        </p:nvSpPr>
        <p:spPr>
          <a:xfrm>
            <a:off x="2216150" y="167513"/>
            <a:ext cx="8001000" cy="591312"/>
          </a:xfrm>
        </p:spPr>
        <p:txBody>
          <a:bodyPr/>
          <a:lstStyle/>
          <a:p>
            <a:r>
              <a:rPr lang="en-US" altLang="en-US" dirty="0"/>
              <a:t>Strategic Planning – </a:t>
            </a:r>
            <a:br>
              <a:rPr lang="en-US" altLang="en-US" dirty="0"/>
            </a:br>
            <a:r>
              <a:rPr lang="en-US" altLang="en-US" dirty="0"/>
              <a:t>An Eight Step Model</a:t>
            </a:r>
          </a:p>
        </p:txBody>
      </p:sp>
      <p:sp>
        <p:nvSpPr>
          <p:cNvPr id="33795" name="Rectangle 2">
            <a:extLst>
              <a:ext uri="{FF2B5EF4-FFF2-40B4-BE49-F238E27FC236}">
                <a16:creationId xmlns:a16="http://schemas.microsoft.com/office/drawing/2014/main" id="{3F8F63F8-4DCF-43C1-ADB2-872D2DF563B8}"/>
              </a:ext>
            </a:extLst>
          </p:cNvPr>
          <p:cNvSpPr>
            <a:spLocks noChangeArrowheads="1"/>
          </p:cNvSpPr>
          <p:nvPr/>
        </p:nvSpPr>
        <p:spPr bwMode="auto">
          <a:xfrm>
            <a:off x="1149350" y="1439440"/>
            <a:ext cx="23463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Create the Vision</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dirty="0">
              <a:solidFill>
                <a:schemeClr val="tx1"/>
              </a:solidFill>
              <a:latin typeface="Arial" charset="0"/>
              <a:cs typeface="Arial" charset="0"/>
            </a:endParaRPr>
          </a:p>
        </p:txBody>
      </p:sp>
      <p:sp>
        <p:nvSpPr>
          <p:cNvPr id="33796" name="Rectangle 3">
            <a:extLst>
              <a:ext uri="{FF2B5EF4-FFF2-40B4-BE49-F238E27FC236}">
                <a16:creationId xmlns:a16="http://schemas.microsoft.com/office/drawing/2014/main" id="{DA1513B4-C831-4762-B870-5CDA8681C0AB}"/>
              </a:ext>
            </a:extLst>
          </p:cNvPr>
          <p:cNvSpPr>
            <a:spLocks noChangeArrowheads="1"/>
          </p:cNvSpPr>
          <p:nvPr/>
        </p:nvSpPr>
        <p:spPr bwMode="auto">
          <a:xfrm>
            <a:off x="838200" y="2626029"/>
            <a:ext cx="2684463" cy="66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Clarify the Mandates</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dirty="0">
              <a:solidFill>
                <a:schemeClr val="tx1"/>
              </a:solidFill>
            </a:endParaRPr>
          </a:p>
        </p:txBody>
      </p:sp>
      <p:sp>
        <p:nvSpPr>
          <p:cNvPr id="33797" name="Rectangle 4">
            <a:extLst>
              <a:ext uri="{FF2B5EF4-FFF2-40B4-BE49-F238E27FC236}">
                <a16:creationId xmlns:a16="http://schemas.microsoft.com/office/drawing/2014/main" id="{4ABAA55C-756D-441B-B09E-C56579BF097D}"/>
              </a:ext>
            </a:extLst>
          </p:cNvPr>
          <p:cNvSpPr>
            <a:spLocks noChangeArrowheads="1"/>
          </p:cNvSpPr>
          <p:nvPr/>
        </p:nvSpPr>
        <p:spPr bwMode="auto">
          <a:xfrm>
            <a:off x="1309999" y="3670530"/>
            <a:ext cx="207486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Assess Present</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Circumstances</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b="1" dirty="0">
              <a:solidFill>
                <a:schemeClr val="tx1"/>
              </a:solidFill>
            </a:endParaRPr>
          </a:p>
        </p:txBody>
      </p:sp>
      <p:sp>
        <p:nvSpPr>
          <p:cNvPr id="33798" name="Rectangle 5">
            <a:extLst>
              <a:ext uri="{FF2B5EF4-FFF2-40B4-BE49-F238E27FC236}">
                <a16:creationId xmlns:a16="http://schemas.microsoft.com/office/drawing/2014/main" id="{1557CA17-667E-4208-B1D7-AA4872F4F3B8}"/>
              </a:ext>
            </a:extLst>
          </p:cNvPr>
          <p:cNvSpPr>
            <a:spLocks noChangeArrowheads="1"/>
          </p:cNvSpPr>
          <p:nvPr/>
        </p:nvSpPr>
        <p:spPr bwMode="auto">
          <a:xfrm>
            <a:off x="1234461" y="5050874"/>
            <a:ext cx="20875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Determine What</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Is Required</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dirty="0">
              <a:solidFill>
                <a:schemeClr val="tx1"/>
              </a:solidFill>
            </a:endParaRPr>
          </a:p>
        </p:txBody>
      </p:sp>
      <p:sp>
        <p:nvSpPr>
          <p:cNvPr id="33799" name="Rectangle 6">
            <a:extLst>
              <a:ext uri="{FF2B5EF4-FFF2-40B4-BE49-F238E27FC236}">
                <a16:creationId xmlns:a16="http://schemas.microsoft.com/office/drawing/2014/main" id="{FB7C4F22-B0F6-43E6-8B1F-E29323E02583}"/>
              </a:ext>
            </a:extLst>
          </p:cNvPr>
          <p:cNvSpPr>
            <a:spLocks noChangeArrowheads="1"/>
          </p:cNvSpPr>
          <p:nvPr/>
        </p:nvSpPr>
        <p:spPr bwMode="auto">
          <a:xfrm>
            <a:off x="4638672" y="1436687"/>
            <a:ext cx="3581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Develop Action Plans </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And Metrics</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dirty="0">
              <a:solidFill>
                <a:schemeClr val="tx1"/>
              </a:solidFill>
            </a:endParaRPr>
          </a:p>
        </p:txBody>
      </p:sp>
      <p:sp>
        <p:nvSpPr>
          <p:cNvPr id="33800" name="Rectangle 7">
            <a:extLst>
              <a:ext uri="{FF2B5EF4-FFF2-40B4-BE49-F238E27FC236}">
                <a16:creationId xmlns:a16="http://schemas.microsoft.com/office/drawing/2014/main" id="{DAEF8EEF-E905-48D0-A3E4-62B1704FA7E9}"/>
              </a:ext>
            </a:extLst>
          </p:cNvPr>
          <p:cNvSpPr>
            <a:spLocks noChangeArrowheads="1"/>
          </p:cNvSpPr>
          <p:nvPr/>
        </p:nvSpPr>
        <p:spPr bwMode="auto">
          <a:xfrm>
            <a:off x="4916929" y="2762671"/>
            <a:ext cx="2763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Implement The Plan</a:t>
            </a:r>
          </a:p>
        </p:txBody>
      </p:sp>
      <p:sp>
        <p:nvSpPr>
          <p:cNvPr id="33801" name="Rectangle 8">
            <a:extLst>
              <a:ext uri="{FF2B5EF4-FFF2-40B4-BE49-F238E27FC236}">
                <a16:creationId xmlns:a16="http://schemas.microsoft.com/office/drawing/2014/main" id="{206ECACC-E218-4806-9C77-FBCD7A549030}"/>
              </a:ext>
            </a:extLst>
          </p:cNvPr>
          <p:cNvSpPr>
            <a:spLocks noChangeArrowheads="1"/>
          </p:cNvSpPr>
          <p:nvPr/>
        </p:nvSpPr>
        <p:spPr bwMode="auto">
          <a:xfrm>
            <a:off x="4865252" y="3879152"/>
            <a:ext cx="3845795" cy="66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   Evaluate And  Adjust</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dirty="0">
              <a:solidFill>
                <a:schemeClr val="tx1"/>
              </a:solidFill>
            </a:endParaRPr>
          </a:p>
        </p:txBody>
      </p:sp>
      <p:sp>
        <p:nvSpPr>
          <p:cNvPr id="33802" name="Rectangle 9">
            <a:extLst>
              <a:ext uri="{FF2B5EF4-FFF2-40B4-BE49-F238E27FC236}">
                <a16:creationId xmlns:a16="http://schemas.microsoft.com/office/drawing/2014/main" id="{2F1ADC78-1A1A-4414-95A7-6AB2AD7CF47D}"/>
              </a:ext>
            </a:extLst>
          </p:cNvPr>
          <p:cNvSpPr>
            <a:spLocks noChangeArrowheads="1"/>
          </p:cNvSpPr>
          <p:nvPr/>
        </p:nvSpPr>
        <p:spPr bwMode="auto">
          <a:xfrm>
            <a:off x="5291023" y="4934499"/>
            <a:ext cx="19732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Make Changes;</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r>
              <a:rPr lang="en-US" sz="2100" b="1" dirty="0">
                <a:solidFill>
                  <a:schemeClr val="bg1">
                    <a:lumMod val="10000"/>
                  </a:schemeClr>
                </a:solidFill>
                <a:latin typeface="Arial" charset="0"/>
                <a:cs typeface="Arial" charset="0"/>
              </a:rPr>
              <a:t>Stay Fluid</a:t>
            </a:r>
          </a:p>
          <a:p>
            <a:pPr algn="ctr" defTabSz="642938" eaLnBrk="1" hangingPunct="1">
              <a:lnSpc>
                <a:spcPct val="106000"/>
              </a:lnSpc>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7072313" algn="l"/>
                <a:tab pos="7715250" algn="l"/>
              </a:tabLst>
              <a:defRPr/>
            </a:pPr>
            <a:endParaRPr lang="en-US" sz="2100" dirty="0">
              <a:solidFill>
                <a:schemeClr val="tx1"/>
              </a:solidFill>
            </a:endParaRPr>
          </a:p>
        </p:txBody>
      </p:sp>
      <p:sp>
        <p:nvSpPr>
          <p:cNvPr id="29707" name="Line 10">
            <a:extLst>
              <a:ext uri="{FF2B5EF4-FFF2-40B4-BE49-F238E27FC236}">
                <a16:creationId xmlns:a16="http://schemas.microsoft.com/office/drawing/2014/main" id="{4C5B78B3-9E86-4369-8E0E-D63670DC0FAD}"/>
              </a:ext>
            </a:extLst>
          </p:cNvPr>
          <p:cNvSpPr>
            <a:spLocks noChangeShapeType="1"/>
          </p:cNvSpPr>
          <p:nvPr/>
        </p:nvSpPr>
        <p:spPr bwMode="auto">
          <a:xfrm>
            <a:off x="2228927" y="4390127"/>
            <a:ext cx="0" cy="533400"/>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p>
        </p:txBody>
      </p:sp>
      <p:sp>
        <p:nvSpPr>
          <p:cNvPr id="29708" name="Line 11">
            <a:extLst>
              <a:ext uri="{FF2B5EF4-FFF2-40B4-BE49-F238E27FC236}">
                <a16:creationId xmlns:a16="http://schemas.microsoft.com/office/drawing/2014/main" id="{2803A5C6-9187-4AA5-9345-3FF09B9CB9F6}"/>
              </a:ext>
            </a:extLst>
          </p:cNvPr>
          <p:cNvSpPr>
            <a:spLocks noChangeShapeType="1"/>
          </p:cNvSpPr>
          <p:nvPr/>
        </p:nvSpPr>
        <p:spPr bwMode="auto">
          <a:xfrm flipH="1">
            <a:off x="1890231" y="3076879"/>
            <a:ext cx="1066800" cy="457200"/>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p>
        </p:txBody>
      </p:sp>
      <p:sp>
        <p:nvSpPr>
          <p:cNvPr id="29709" name="Line 12">
            <a:extLst>
              <a:ext uri="{FF2B5EF4-FFF2-40B4-BE49-F238E27FC236}">
                <a16:creationId xmlns:a16="http://schemas.microsoft.com/office/drawing/2014/main" id="{9726FFAE-17A4-47BC-AD35-6FF360F37DCD}"/>
              </a:ext>
            </a:extLst>
          </p:cNvPr>
          <p:cNvSpPr>
            <a:spLocks noChangeShapeType="1"/>
          </p:cNvSpPr>
          <p:nvPr/>
        </p:nvSpPr>
        <p:spPr bwMode="auto">
          <a:xfrm rot="10800000" flipH="1">
            <a:off x="3490952" y="1752817"/>
            <a:ext cx="1466239" cy="3562523"/>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p>
        </p:txBody>
      </p:sp>
      <p:sp>
        <p:nvSpPr>
          <p:cNvPr id="29710" name="Line 13">
            <a:extLst>
              <a:ext uri="{FF2B5EF4-FFF2-40B4-BE49-F238E27FC236}">
                <a16:creationId xmlns:a16="http://schemas.microsoft.com/office/drawing/2014/main" id="{AFB99646-B9BA-4250-858A-2AE7C96433B8}"/>
              </a:ext>
            </a:extLst>
          </p:cNvPr>
          <p:cNvSpPr>
            <a:spLocks noChangeShapeType="1"/>
          </p:cNvSpPr>
          <p:nvPr/>
        </p:nvSpPr>
        <p:spPr bwMode="auto">
          <a:xfrm flipH="1">
            <a:off x="5949950" y="2305527"/>
            <a:ext cx="838200" cy="317499"/>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p>
        </p:txBody>
      </p:sp>
      <p:sp>
        <p:nvSpPr>
          <p:cNvPr id="29711" name="Line 14">
            <a:extLst>
              <a:ext uri="{FF2B5EF4-FFF2-40B4-BE49-F238E27FC236}">
                <a16:creationId xmlns:a16="http://schemas.microsoft.com/office/drawing/2014/main" id="{7C9188C8-4A31-4CED-8487-7321D5CD5E37}"/>
              </a:ext>
            </a:extLst>
          </p:cNvPr>
          <p:cNvSpPr>
            <a:spLocks noChangeShapeType="1"/>
          </p:cNvSpPr>
          <p:nvPr/>
        </p:nvSpPr>
        <p:spPr bwMode="auto">
          <a:xfrm flipH="1">
            <a:off x="5835650" y="3172820"/>
            <a:ext cx="1066800" cy="457200"/>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p>
        </p:txBody>
      </p:sp>
      <p:sp>
        <p:nvSpPr>
          <p:cNvPr id="29712" name="Line 15">
            <a:extLst>
              <a:ext uri="{FF2B5EF4-FFF2-40B4-BE49-F238E27FC236}">
                <a16:creationId xmlns:a16="http://schemas.microsoft.com/office/drawing/2014/main" id="{BB04C2DA-DE17-4D5C-A567-350BEA6DDD43}"/>
              </a:ext>
            </a:extLst>
          </p:cNvPr>
          <p:cNvSpPr>
            <a:spLocks noChangeShapeType="1"/>
          </p:cNvSpPr>
          <p:nvPr/>
        </p:nvSpPr>
        <p:spPr bwMode="auto">
          <a:xfrm flipH="1">
            <a:off x="6277655" y="4273210"/>
            <a:ext cx="0" cy="533400"/>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p>
        </p:txBody>
      </p:sp>
      <p:sp>
        <p:nvSpPr>
          <p:cNvPr id="29713" name="Line 25">
            <a:extLst>
              <a:ext uri="{FF2B5EF4-FFF2-40B4-BE49-F238E27FC236}">
                <a16:creationId xmlns:a16="http://schemas.microsoft.com/office/drawing/2014/main" id="{348B6FC8-F9B2-46AA-BABA-912D389F66DE}"/>
              </a:ext>
            </a:extLst>
          </p:cNvPr>
          <p:cNvSpPr>
            <a:spLocks noChangeShapeType="1"/>
          </p:cNvSpPr>
          <p:nvPr/>
        </p:nvSpPr>
        <p:spPr bwMode="auto">
          <a:xfrm flipH="1">
            <a:off x="1890231" y="1876729"/>
            <a:ext cx="914400" cy="457200"/>
          </a:xfrm>
          <a:prstGeom prst="line">
            <a:avLst/>
          </a:prstGeom>
          <a:ln w="28575">
            <a:solidFill>
              <a:srgbClr val="C00000"/>
            </a:solidFill>
            <a:headEnd/>
            <a:tailEnd type="triangle" w="lg" len="lg"/>
          </a:ln>
        </p:spPr>
        <p:style>
          <a:lnRef idx="3">
            <a:schemeClr val="accent2"/>
          </a:lnRef>
          <a:fillRef idx="0">
            <a:schemeClr val="accent2"/>
          </a:fillRef>
          <a:effectRef idx="2">
            <a:schemeClr val="accent2"/>
          </a:effectRef>
          <a:fontRef idx="minor">
            <a:schemeClr val="tx1"/>
          </a:fontRef>
        </p:style>
        <p:txBody>
          <a:bodyPr/>
          <a:lstStyle/>
          <a:p>
            <a:pPr algn="ctr" eaLnBrk="1" hangingPunct="1">
              <a:defRPr/>
            </a:pPr>
            <a:endParaRPr 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a:extLst>
              <a:ext uri="{FF2B5EF4-FFF2-40B4-BE49-F238E27FC236}">
                <a16:creationId xmlns:a16="http://schemas.microsoft.com/office/drawing/2014/main" id="{9D959732-388C-425C-9B74-CA4B1A188E13}"/>
              </a:ext>
            </a:extLst>
          </p:cNvPr>
          <p:cNvSpPr>
            <a:spLocks noGrp="1"/>
          </p:cNvSpPr>
          <p:nvPr>
            <p:ph type="title"/>
          </p:nvPr>
        </p:nvSpPr>
        <p:spPr/>
        <p:txBody>
          <a:bodyPr/>
          <a:lstStyle/>
          <a:p>
            <a:r>
              <a:rPr lang="en-US" altLang="en-US"/>
              <a:t> Assess Present Circumstances</a:t>
            </a:r>
            <a:br>
              <a:rPr lang="en-US" altLang="en-US"/>
            </a:br>
            <a:r>
              <a:rPr lang="en-US" altLang="en-US"/>
              <a:t>S W O T  Analysis</a:t>
            </a:r>
            <a:endParaRPr lang="en-US" altLang="en-US" dirty="0"/>
          </a:p>
        </p:txBody>
      </p:sp>
      <p:grpSp>
        <p:nvGrpSpPr>
          <p:cNvPr id="152579" name="Group 2">
            <a:extLst>
              <a:ext uri="{FF2B5EF4-FFF2-40B4-BE49-F238E27FC236}">
                <a16:creationId xmlns:a16="http://schemas.microsoft.com/office/drawing/2014/main" id="{D9B6DC87-2B53-4A1F-9F00-285CFB3170C1}"/>
              </a:ext>
            </a:extLst>
          </p:cNvPr>
          <p:cNvGrpSpPr>
            <a:grpSpLocks/>
          </p:cNvGrpSpPr>
          <p:nvPr/>
        </p:nvGrpSpPr>
        <p:grpSpPr bwMode="auto">
          <a:xfrm>
            <a:off x="1838" y="1706959"/>
            <a:ext cx="9098622" cy="2790945"/>
            <a:chOff x="2726" y="3246"/>
            <a:chExt cx="2087" cy="997"/>
          </a:xfrm>
        </p:grpSpPr>
        <p:sp>
          <p:nvSpPr>
            <p:cNvPr id="152582" name="Rectangle 3">
              <a:extLst>
                <a:ext uri="{FF2B5EF4-FFF2-40B4-BE49-F238E27FC236}">
                  <a16:creationId xmlns:a16="http://schemas.microsoft.com/office/drawing/2014/main" id="{02B908DC-2881-4839-A8ED-33C0A5966BCF}"/>
                </a:ext>
              </a:extLst>
            </p:cNvPr>
            <p:cNvSpPr>
              <a:spLocks noChangeArrowheads="1"/>
            </p:cNvSpPr>
            <p:nvPr/>
          </p:nvSpPr>
          <p:spPr bwMode="auto">
            <a:xfrm>
              <a:off x="2893" y="3246"/>
              <a:ext cx="1920"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3000">
                <a:solidFill>
                  <a:srgbClr val="FFFFFF"/>
                </a:solidFill>
                <a:latin typeface="Comic Sans MS" panose="030F0702030302020204" pitchFamily="66" charset="0"/>
              </a:endParaRPr>
            </a:p>
          </p:txBody>
        </p:sp>
        <p:sp>
          <p:nvSpPr>
            <p:cNvPr id="38919" name="Rectangle 4">
              <a:extLst>
                <a:ext uri="{FF2B5EF4-FFF2-40B4-BE49-F238E27FC236}">
                  <a16:creationId xmlns:a16="http://schemas.microsoft.com/office/drawing/2014/main" id="{3E4E8021-D297-466A-9BAE-2F724BC0C687}"/>
                </a:ext>
              </a:extLst>
            </p:cNvPr>
            <p:cNvSpPr>
              <a:spLocks noChangeArrowheads="1"/>
            </p:cNvSpPr>
            <p:nvPr/>
          </p:nvSpPr>
          <p:spPr bwMode="auto">
            <a:xfrm>
              <a:off x="2726" y="3307"/>
              <a:ext cx="1998"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tx1"/>
                  </a:solidFill>
                  <a:latin typeface="Times New Roman" pitchFamily="18" charset="0"/>
                  <a:cs typeface="Times New Roman" pitchFamily="18" charset="0"/>
                  <a:sym typeface="Times New Roman" pitchFamily="18" charset="0"/>
                </a:rPr>
                <a:t>       </a:t>
              </a:r>
              <a:r>
                <a:rPr lang="en-US" sz="2800" b="1" i="1" dirty="0">
                  <a:solidFill>
                    <a:schemeClr val="bg1">
                      <a:lumMod val="10000"/>
                    </a:schemeClr>
                  </a:solidFill>
                  <a:latin typeface="Arial" charset="0"/>
                  <a:cs typeface="Arial" charset="0"/>
                  <a:sym typeface="Times New Roman" pitchFamily="18" charset="0"/>
                </a:rPr>
                <a:t>STRENGTHS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a:t>
              </a: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a:t>
              </a:r>
              <a:r>
                <a:rPr lang="en-US" sz="2000" b="1" i="1" dirty="0">
                  <a:solidFill>
                    <a:schemeClr val="bg1">
                      <a:lumMod val="10000"/>
                    </a:schemeClr>
                  </a:solidFill>
                  <a:latin typeface="Arial" charset="0"/>
                  <a:cs typeface="Arial" charset="0"/>
                  <a:sym typeface="Times New Roman" pitchFamily="18" charset="0"/>
                </a:rPr>
                <a:t>(assets, positives, resources; ‘</a:t>
              </a:r>
              <a:r>
                <a:rPr lang="en-US" sz="2000" b="1" i="1" dirty="0">
                  <a:solidFill>
                    <a:srgbClr val="006600"/>
                  </a:solidFill>
                  <a:latin typeface="Arial" charset="0"/>
                  <a:cs typeface="Arial" charset="0"/>
                  <a:sym typeface="Times New Roman" pitchFamily="18" charset="0"/>
                </a:rPr>
                <a:t>green lights’)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rgbClr val="006600"/>
                  </a:solidFill>
                  <a:latin typeface="Arial" charset="0"/>
                  <a:cs typeface="Arial" charset="0"/>
                  <a:sym typeface="Times New Roman" pitchFamily="18" charset="0"/>
                </a:rPr>
                <a:t>                    </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rgbClr val="006600"/>
                  </a:solidFill>
                  <a:latin typeface="Arial" charset="0"/>
                  <a:cs typeface="Arial" charset="0"/>
                  <a:sym typeface="Wingdings 3"/>
                </a:rPr>
                <a:t>        </a:t>
              </a:r>
              <a:r>
                <a:rPr lang="en-US" sz="3200" b="1" i="1" dirty="0">
                  <a:solidFill>
                    <a:srgbClr val="006600"/>
                  </a:solidFill>
                  <a:latin typeface="Arial" charset="0"/>
                  <a:cs typeface="Arial" charset="0"/>
                  <a:sym typeface="Wingdings 3"/>
                </a:rPr>
                <a:t> </a:t>
              </a:r>
              <a:r>
                <a:rPr lang="en-US" sz="2200" b="1" i="1" dirty="0">
                  <a:solidFill>
                    <a:srgbClr val="006600"/>
                  </a:solidFill>
                  <a:latin typeface="Arial" charset="0"/>
                  <a:cs typeface="Arial" charset="0"/>
                  <a:sym typeface="Wingdings 3"/>
                </a:rPr>
                <a:t>depth of experience of the workforce</a:t>
              </a:r>
              <a:endParaRPr lang="en-US" sz="2200" b="1" i="1" dirty="0">
                <a:solidFill>
                  <a:srgbClr val="006600"/>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WEAKNESSES</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Arial" charset="0"/>
                  <a:cs typeface="Arial" charset="0"/>
                  <a:sym typeface="Times New Roman" pitchFamily="18" charset="0"/>
                </a:rPr>
                <a:t>                              </a:t>
              </a:r>
              <a:r>
                <a:rPr lang="en-US" sz="2000" b="1" i="1" dirty="0">
                  <a:solidFill>
                    <a:schemeClr val="bg1">
                      <a:lumMod val="10000"/>
                    </a:schemeClr>
                  </a:solidFill>
                  <a:latin typeface="Arial" charset="0"/>
                  <a:cs typeface="Arial" charset="0"/>
                  <a:sym typeface="Times New Roman" pitchFamily="18" charset="0"/>
                </a:rPr>
                <a:t>(negatives, liabilities, potholes; ‘</a:t>
              </a:r>
              <a:r>
                <a:rPr lang="en-US" sz="2000" b="1" i="1" dirty="0">
                  <a:solidFill>
                    <a:srgbClr val="C00000"/>
                  </a:solidFill>
                  <a:latin typeface="Arial" charset="0"/>
                  <a:cs typeface="Arial" charset="0"/>
                  <a:sym typeface="Times New Roman" pitchFamily="18" charset="0"/>
                </a:rPr>
                <a:t>red lights</a:t>
              </a:r>
              <a:r>
                <a:rPr lang="en-US" sz="2000" b="1" i="1" dirty="0">
                  <a:solidFill>
                    <a:schemeClr val="bg1">
                      <a:lumMod val="10000"/>
                    </a:schemeClr>
                  </a:solidFill>
                  <a:latin typeface="Arial" charset="0"/>
                  <a:cs typeface="Arial" charset="0"/>
                  <a:sym typeface="Times New Roman" pitchFamily="18" charset="0"/>
                </a:rPr>
                <a:t>’)</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chemeClr val="bg1">
                      <a:lumMod val="10000"/>
                    </a:schemeClr>
                  </a:solidFill>
                  <a:latin typeface="Arial" charset="0"/>
                  <a:cs typeface="Arial" charset="0"/>
                  <a:sym typeface="Times New Roman" pitchFamily="18" charset="0"/>
                </a:rPr>
                <a:t>                                 </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chemeClr val="bg1">
                      <a:lumMod val="10000"/>
                    </a:schemeClr>
                  </a:solidFill>
                  <a:latin typeface="Arial" charset="0"/>
                  <a:cs typeface="Arial" charset="0"/>
                  <a:sym typeface="Times New Roman" pitchFamily="18" charset="0"/>
                </a:rPr>
                <a:t>                                         </a:t>
              </a:r>
              <a:r>
                <a:rPr lang="en-US" sz="3200" b="1" i="1" dirty="0">
                  <a:solidFill>
                    <a:srgbClr val="C00000"/>
                  </a:solidFill>
                  <a:latin typeface="Arial" charset="0"/>
                  <a:cs typeface="Arial" charset="0"/>
                  <a:sym typeface="Wingdings 3"/>
                </a:rPr>
                <a:t> </a:t>
              </a:r>
              <a:r>
                <a:rPr lang="en-US" sz="2200" b="1" i="1" dirty="0">
                  <a:solidFill>
                    <a:srgbClr val="C00000"/>
                  </a:solidFill>
                  <a:latin typeface="Arial" charset="0"/>
                  <a:cs typeface="Arial" charset="0"/>
                  <a:sym typeface="Wingdings 3"/>
                </a:rPr>
                <a:t>morale suffering due to pay structure</a:t>
              </a:r>
              <a:endParaRPr lang="en-US" sz="2000" b="1" i="1" dirty="0">
                <a:solidFill>
                  <a:srgbClr val="C00000"/>
                </a:solidFill>
                <a:latin typeface="Arial" charset="0"/>
                <a:cs typeface="Arial"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0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000" b="1" i="1" dirty="0">
                  <a:solidFill>
                    <a:schemeClr val="bg1">
                      <a:lumMod val="10000"/>
                    </a:schemeClr>
                  </a:solidFill>
                  <a:latin typeface="Times New Roman" pitchFamily="18" charset="0"/>
                  <a:cs typeface="Times New Roman" pitchFamily="18" charset="0"/>
                  <a:sym typeface="Times New Roman" pitchFamily="18" charset="0"/>
                </a:rPr>
                <a:t> </a:t>
              </a:r>
            </a:p>
            <a:p>
              <a:pPr marL="19050" defTabSz="642938" eaLnBrk="1" hangingPunct="1">
                <a:lnSpc>
                  <a:spcPct val="50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bg1">
                      <a:lumMod val="10000"/>
                    </a:schemeClr>
                  </a:solidFill>
                  <a:latin typeface="Times New Roman" pitchFamily="18" charset="0"/>
                  <a:cs typeface="Times New Roman" pitchFamily="18" charset="0"/>
                  <a:sym typeface="Times New Roman" pitchFamily="18" charset="0"/>
                </a:rPr>
                <a:t>                   </a:t>
              </a:r>
              <a:endParaRPr lang="en-US" sz="2000" b="1" i="1" dirty="0">
                <a:solidFill>
                  <a:schemeClr val="bg1">
                    <a:lumMod val="10000"/>
                  </a:schemeClr>
                </a:solidFill>
                <a:latin typeface="Arial" charset="0"/>
                <a:cs typeface="Arial" charset="0"/>
                <a:sym typeface="Times New Roman" pitchFamily="18" charset="0"/>
              </a:endParaRPr>
            </a:p>
            <a:p>
              <a:pPr marL="19050"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bg1">
                    <a:lumMod val="10000"/>
                  </a:schemeClr>
                </a:solidFill>
                <a:latin typeface="Times New Roman" pitchFamily="18" charset="0"/>
                <a:cs typeface="Times New Roman" pitchFamily="18" charset="0"/>
                <a:sym typeface="Times New Roman" pitchFamily="18" charset="0"/>
              </a:endParaRPr>
            </a:p>
            <a:p>
              <a:pPr marL="19050"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i="1" dirty="0">
                <a:solidFill>
                  <a:schemeClr val="tx1"/>
                </a:solidFill>
                <a:latin typeface="Times New Roman" pitchFamily="18" charset="0"/>
                <a:cs typeface="Times New Roman" pitchFamily="18" charset="0"/>
                <a:sym typeface="Times New Roman" pitchFamily="18" charset="0"/>
              </a:endParaRPr>
            </a:p>
            <a:p>
              <a:pPr marL="19050"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r>
                <a:rPr lang="en-US" sz="2800" b="1" i="1" dirty="0">
                  <a:solidFill>
                    <a:schemeClr val="tx1"/>
                  </a:solidFill>
                  <a:latin typeface="Times New Roman" pitchFamily="18" charset="0"/>
                  <a:cs typeface="Times New Roman" pitchFamily="18" charset="0"/>
                  <a:sym typeface="Times New Roman" pitchFamily="18" charset="0"/>
                </a:rPr>
                <a:t>						</a:t>
              </a:r>
            </a:p>
            <a:p>
              <a:pPr marL="19050" algn="ctr" defTabSz="642938" eaLnBrk="1" hangingPunct="1">
                <a:lnSpc>
                  <a:spcPct val="104000"/>
                </a:lnSpc>
                <a:tabLst>
                  <a:tab pos="19050" algn="l"/>
                  <a:tab pos="63500" algn="l"/>
                  <a:tab pos="706438" algn="l"/>
                  <a:tab pos="1349375" algn="l"/>
                  <a:tab pos="1992313" algn="l"/>
                  <a:tab pos="2571750" algn="l"/>
                  <a:tab pos="3214688" algn="l"/>
                  <a:tab pos="3857625" algn="l"/>
                  <a:tab pos="4500563" algn="l"/>
                  <a:tab pos="5143500" algn="l"/>
                  <a:tab pos="5786438" algn="l"/>
                  <a:tab pos="6429375" algn="l"/>
                  <a:tab pos="7072313" algn="l"/>
                  <a:tab pos="7715250" algn="l"/>
                </a:tabLst>
                <a:defRPr/>
              </a:pPr>
              <a:endParaRPr lang="en-US" sz="2800" b="1" dirty="0">
                <a:solidFill>
                  <a:schemeClr val="tx1"/>
                </a:solidFill>
                <a:latin typeface="Times New Roman" pitchFamily="18" charset="0"/>
                <a:cs typeface="Times New Roman" pitchFamily="18" charset="0"/>
                <a:sym typeface="Times New Roman" pitchFamily="18" charset="0"/>
              </a:endParaRPr>
            </a:p>
          </p:txBody>
        </p:sp>
      </p:grpSp>
      <p:pic>
        <p:nvPicPr>
          <p:cNvPr id="3" name="Graphic 2">
            <a:extLst>
              <a:ext uri="{FF2B5EF4-FFF2-40B4-BE49-F238E27FC236}">
                <a16:creationId xmlns:a16="http://schemas.microsoft.com/office/drawing/2014/main" id="{41407A03-A1BA-42A0-B62D-1D2E098547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431550" y="4327143"/>
            <a:ext cx="1905001" cy="1159257"/>
          </a:xfrm>
          <a:prstGeom prst="rect">
            <a:avLst/>
          </a:prstGeom>
        </p:spPr>
      </p:pic>
      <p:pic>
        <p:nvPicPr>
          <p:cNvPr id="5" name="Graphic 4">
            <a:extLst>
              <a:ext uri="{FF2B5EF4-FFF2-40B4-BE49-F238E27FC236}">
                <a16:creationId xmlns:a16="http://schemas.microsoft.com/office/drawing/2014/main" id="{180935F2-358C-4B16-88D9-AD23C95945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7010400" y="1447800"/>
            <a:ext cx="1752600" cy="175260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VIOG COLOR PALETTE FY24">
      <a:dk1>
        <a:sysClr val="windowText" lastClr="000000"/>
      </a:dk1>
      <a:lt1>
        <a:sysClr val="window" lastClr="FFFFFF"/>
      </a:lt1>
      <a:dk2>
        <a:srgbClr val="00333F"/>
      </a:dk2>
      <a:lt2>
        <a:srgbClr val="E7E6E6"/>
      </a:lt2>
      <a:accent1>
        <a:srgbClr val="BA0C2F"/>
      </a:accent1>
      <a:accent2>
        <a:srgbClr val="00677F"/>
      </a:accent2>
      <a:accent3>
        <a:srgbClr val="BA0C2F"/>
      </a:accent3>
      <a:accent4>
        <a:srgbClr val="7F7F7F"/>
      </a:accent4>
      <a:accent5>
        <a:srgbClr val="00A3AD"/>
      </a:accent5>
      <a:accent6>
        <a:srgbClr val="C8D8EB"/>
      </a:accent6>
      <a:hlink>
        <a:srgbClr val="BA0C2F"/>
      </a:hlink>
      <a:folHlink>
        <a:srgbClr val="E400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45CE328-FE88-42F6-AB9E-0DEE5574AEA2}" vid="{67FB7D1E-4E99-46AA-A56B-05C96238B5D2}"/>
    </a:ext>
  </a:extLst>
</a:theme>
</file>

<file path=ppt/theme/theme2.xml><?xml version="1.0" encoding="utf-8"?>
<a:theme xmlns:a="http://schemas.openxmlformats.org/drawingml/2006/main" name="3_Custom Design">
  <a:themeElements>
    <a:clrScheme name="Custom 127">
      <a:dk1>
        <a:sysClr val="windowText" lastClr="000000"/>
      </a:dk1>
      <a:lt1>
        <a:sysClr val="window" lastClr="FFFFFF"/>
      </a:lt1>
      <a:dk2>
        <a:srgbClr val="00333F"/>
      </a:dk2>
      <a:lt2>
        <a:srgbClr val="E7E6E6"/>
      </a:lt2>
      <a:accent1>
        <a:srgbClr val="9EA2A2"/>
      </a:accent1>
      <a:accent2>
        <a:srgbClr val="9EA2A2"/>
      </a:accent2>
      <a:accent3>
        <a:srgbClr val="BA0C2F"/>
      </a:accent3>
      <a:accent4>
        <a:srgbClr val="00677F"/>
      </a:accent4>
      <a:accent5>
        <a:srgbClr val="FFCD00"/>
      </a:accent5>
      <a:accent6>
        <a:srgbClr val="00A3AD"/>
      </a:accent6>
      <a:hlink>
        <a:srgbClr val="00A3AD"/>
      </a:hlink>
      <a:folHlink>
        <a:srgbClr val="E4002B"/>
      </a:folHlink>
    </a:clrScheme>
    <a:fontScheme name="Custom 6">
      <a:majorFont>
        <a:latin typeface="Tahom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957</TotalTime>
  <Words>707</Words>
  <Application>Microsoft Office PowerPoint</Application>
  <PresentationFormat>On-screen Show (4:3)</PresentationFormat>
  <Paragraphs>195</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 Black</vt:lpstr>
      <vt:lpstr>Calibri</vt:lpstr>
      <vt:lpstr>Comic Sans MS</vt:lpstr>
      <vt:lpstr>Franklin Gothic Book</vt:lpstr>
      <vt:lpstr>Georgia</vt:lpstr>
      <vt:lpstr>Oswald</vt:lpstr>
      <vt:lpstr>Tahoma</vt:lpstr>
      <vt:lpstr>Times New Roman</vt:lpstr>
      <vt:lpstr>Wingdings 3</vt:lpstr>
      <vt:lpstr>1_Office Theme</vt:lpstr>
      <vt:lpstr>3_Custom Design</vt:lpstr>
      <vt:lpstr>Navigating the Future:  Thinking, Planning and Acting Strategically</vt:lpstr>
      <vt:lpstr>Strategic Planning is . . .</vt:lpstr>
      <vt:lpstr> What is the difference between STRATEGIC and TACTICAL?</vt:lpstr>
      <vt:lpstr>          Why do Strategic Planning? </vt:lpstr>
      <vt:lpstr>          A Good Strategic Plan should . . . </vt:lpstr>
      <vt:lpstr> Strategic Planning  vs  Long Term Planning</vt:lpstr>
      <vt:lpstr>The 4 “P”s :</vt:lpstr>
      <vt:lpstr>Strategic Planning –  An Eight Step Model</vt:lpstr>
      <vt:lpstr> Assess Present Circumstances S W O T  Analysis</vt:lpstr>
      <vt:lpstr> Assess Present Circumstances S W O T  Analysis</vt:lpstr>
      <vt:lpstr> Develop Action Plans . . . to bridge the gap between the Present and the Future</vt:lpstr>
      <vt:lpstr>PRIORITIZATION MODEL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aharris</dc:creator>
  <cp:lastModifiedBy>Michael Hourihan</cp:lastModifiedBy>
  <cp:revision>85</cp:revision>
  <dcterms:created xsi:type="dcterms:W3CDTF">2016-12-09T19:15:34Z</dcterms:created>
  <dcterms:modified xsi:type="dcterms:W3CDTF">2025-02-25T14:31:21Z</dcterms:modified>
</cp:coreProperties>
</file>